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4110" r:id="rId2"/>
    <p:sldMasterId id="2147484122" r:id="rId3"/>
    <p:sldMasterId id="2147484134" r:id="rId4"/>
    <p:sldMasterId id="2147484381" r:id="rId5"/>
  </p:sldMasterIdLst>
  <p:notesMasterIdLst>
    <p:notesMasterId r:id="rId30"/>
  </p:notesMasterIdLst>
  <p:handoutMasterIdLst>
    <p:handoutMasterId r:id="rId31"/>
  </p:handoutMasterIdLst>
  <p:sldIdLst>
    <p:sldId id="353" r:id="rId6"/>
    <p:sldId id="354" r:id="rId7"/>
    <p:sldId id="357" r:id="rId8"/>
    <p:sldId id="343" r:id="rId9"/>
    <p:sldId id="346" r:id="rId10"/>
    <p:sldId id="284" r:id="rId11"/>
    <p:sldId id="320" r:id="rId12"/>
    <p:sldId id="356" r:id="rId13"/>
    <p:sldId id="358" r:id="rId14"/>
    <p:sldId id="364" r:id="rId15"/>
    <p:sldId id="359" r:id="rId16"/>
    <p:sldId id="360" r:id="rId17"/>
    <p:sldId id="326" r:id="rId18"/>
    <p:sldId id="365" r:id="rId19"/>
    <p:sldId id="366" r:id="rId20"/>
    <p:sldId id="352" r:id="rId21"/>
    <p:sldId id="361" r:id="rId22"/>
    <p:sldId id="355" r:id="rId23"/>
    <p:sldId id="362" r:id="rId24"/>
    <p:sldId id="349" r:id="rId25"/>
    <p:sldId id="350" r:id="rId26"/>
    <p:sldId id="345" r:id="rId27"/>
    <p:sldId id="288" r:id="rId28"/>
    <p:sldId id="340" r:id="rId29"/>
  </p:sldIdLst>
  <p:sldSz cx="9144000" cy="6858000" type="screen4x3"/>
  <p:notesSz cx="6761163" cy="9942513"/>
  <p:defaultTextStyle>
    <a:defPPr>
      <a:defRPr lang="de-DE"/>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624">
          <p15:clr>
            <a:srgbClr val="A4A3A4"/>
          </p15:clr>
        </p15:guide>
        <p15:guide id="2" pos="54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7900"/>
    <a:srgbClr val="003359"/>
    <a:srgbClr val="00747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3" autoAdjust="0"/>
    <p:restoredTop sz="91022" autoAdjust="0"/>
  </p:normalViewPr>
  <p:slideViewPr>
    <p:cSldViewPr showGuides="1">
      <p:cViewPr varScale="1">
        <p:scale>
          <a:sx n="67" d="100"/>
          <a:sy n="67" d="100"/>
        </p:scale>
        <p:origin x="600" y="60"/>
      </p:cViewPr>
      <p:guideLst>
        <p:guide orient="horz" pos="624"/>
        <p:guide pos="5424"/>
      </p:guideLst>
    </p:cSldViewPr>
  </p:slideViewPr>
  <p:outlineViewPr>
    <p:cViewPr>
      <p:scale>
        <a:sx n="33" d="100"/>
        <a:sy n="33" d="100"/>
      </p:scale>
      <p:origin x="0" y="846"/>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30039" cy="498129"/>
          </a:xfrm>
          <a:prstGeom prst="rect">
            <a:avLst/>
          </a:prstGeom>
        </p:spPr>
        <p:txBody>
          <a:bodyPr vert="horz" lIns="91310" tIns="45655" rIns="91310" bIns="45655" rtlCol="0"/>
          <a:lstStyle>
            <a:lvl1pPr algn="l">
              <a:defRPr sz="1200">
                <a:latin typeface="Arial" charset="0"/>
                <a:ea typeface="ＭＳ Ｐゴシック" pitchFamily="1" charset="-128"/>
              </a:defRPr>
            </a:lvl1pPr>
          </a:lstStyle>
          <a:p>
            <a:pPr>
              <a:defRPr/>
            </a:pPr>
            <a:endParaRPr lang="de-DE"/>
          </a:p>
        </p:txBody>
      </p:sp>
      <p:sp>
        <p:nvSpPr>
          <p:cNvPr id="3" name="Datumsplatzhalter 2"/>
          <p:cNvSpPr>
            <a:spLocks noGrp="1"/>
          </p:cNvSpPr>
          <p:nvPr>
            <p:ph type="dt" sz="quarter" idx="1"/>
          </p:nvPr>
        </p:nvSpPr>
        <p:spPr>
          <a:xfrm>
            <a:off x="3829613" y="0"/>
            <a:ext cx="2930039" cy="498129"/>
          </a:xfrm>
          <a:prstGeom prst="rect">
            <a:avLst/>
          </a:prstGeom>
        </p:spPr>
        <p:txBody>
          <a:bodyPr vert="horz" lIns="91310" tIns="45655" rIns="91310" bIns="45655" rtlCol="0"/>
          <a:lstStyle>
            <a:lvl1pPr algn="r">
              <a:defRPr sz="1200">
                <a:latin typeface="Arial" charset="0"/>
                <a:ea typeface="ＭＳ Ｐゴシック" pitchFamily="1" charset="-128"/>
              </a:defRPr>
            </a:lvl1pPr>
          </a:lstStyle>
          <a:p>
            <a:pPr>
              <a:defRPr/>
            </a:pPr>
            <a:fld id="{A40C2498-6027-4145-BC21-B5804B6BF6FF}" type="datetimeFigureOut">
              <a:rPr lang="de-DE"/>
              <a:pPr>
                <a:defRPr/>
              </a:pPr>
              <a:t>05.09.2018</a:t>
            </a:fld>
            <a:endParaRPr lang="de-DE"/>
          </a:p>
        </p:txBody>
      </p:sp>
      <p:sp>
        <p:nvSpPr>
          <p:cNvPr id="4" name="Fußzeilenplatzhalter 3"/>
          <p:cNvSpPr>
            <a:spLocks noGrp="1"/>
          </p:cNvSpPr>
          <p:nvPr>
            <p:ph type="ftr" sz="quarter" idx="2"/>
          </p:nvPr>
        </p:nvSpPr>
        <p:spPr>
          <a:xfrm>
            <a:off x="0" y="9442843"/>
            <a:ext cx="2930039" cy="498128"/>
          </a:xfrm>
          <a:prstGeom prst="rect">
            <a:avLst/>
          </a:prstGeom>
        </p:spPr>
        <p:txBody>
          <a:bodyPr vert="horz" lIns="91310" tIns="45655" rIns="91310" bIns="45655" rtlCol="0" anchor="b"/>
          <a:lstStyle>
            <a:lvl1pPr algn="l">
              <a:defRPr sz="1200">
                <a:latin typeface="Arial" charset="0"/>
                <a:ea typeface="ＭＳ Ｐゴシック" pitchFamily="1" charset="-128"/>
              </a:defRPr>
            </a:lvl1pPr>
          </a:lstStyle>
          <a:p>
            <a:pPr>
              <a:defRPr/>
            </a:pPr>
            <a:endParaRPr lang="de-DE"/>
          </a:p>
        </p:txBody>
      </p:sp>
      <p:sp>
        <p:nvSpPr>
          <p:cNvPr id="5" name="Foliennummernplatzhalter 4"/>
          <p:cNvSpPr>
            <a:spLocks noGrp="1"/>
          </p:cNvSpPr>
          <p:nvPr>
            <p:ph type="sldNum" sz="quarter" idx="3"/>
          </p:nvPr>
        </p:nvSpPr>
        <p:spPr>
          <a:xfrm>
            <a:off x="3829613" y="9442843"/>
            <a:ext cx="2930039" cy="498128"/>
          </a:xfrm>
          <a:prstGeom prst="rect">
            <a:avLst/>
          </a:prstGeom>
        </p:spPr>
        <p:txBody>
          <a:bodyPr vert="horz" wrap="square" lIns="91310" tIns="45655" rIns="91310" bIns="45655" numCol="1" anchor="b" anchorCtr="0" compatLnSpc="1">
            <a:prstTxWarp prst="textNoShape">
              <a:avLst/>
            </a:prstTxWarp>
          </a:bodyPr>
          <a:lstStyle>
            <a:lvl1pPr algn="r">
              <a:defRPr sz="1200">
                <a:latin typeface="Arial" panose="020B0604020202020204" pitchFamily="34" charset="0"/>
                <a:ea typeface="ＭＳ Ｐゴシック" panose="020B0600070205080204" pitchFamily="34" charset="-128"/>
              </a:defRPr>
            </a:lvl1pPr>
          </a:lstStyle>
          <a:p>
            <a:pPr>
              <a:defRPr/>
            </a:pPr>
            <a:fld id="{027770F7-26F8-F74C-A3A5-8C86C60F5300}" type="slidenum">
              <a:rPr lang="de-DE" altLang="de-DE"/>
              <a:pPr>
                <a:defRPr/>
              </a:pPr>
              <a:t>‹#›</a:t>
            </a:fld>
            <a:endParaRPr lang="de-DE" altLang="de-DE"/>
          </a:p>
        </p:txBody>
      </p:sp>
    </p:spTree>
    <p:extLst>
      <p:ext uri="{BB962C8B-B14F-4D97-AF65-F5344CB8AC3E}">
        <p14:creationId xmlns:p14="http://schemas.microsoft.com/office/powerpoint/2010/main" val="20076730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30039" cy="496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5435" tIns="47718" rIns="95435" bIns="47718" numCol="1" anchor="t" anchorCtr="0" compatLnSpc="1">
            <a:prstTxWarp prst="textNoShape">
              <a:avLst/>
            </a:prstTxWarp>
          </a:bodyPr>
          <a:lstStyle>
            <a:lvl1pPr defTabSz="954472">
              <a:defRPr sz="1300">
                <a:latin typeface="Arial" charset="0"/>
                <a:ea typeface="ＭＳ Ｐゴシック" pitchFamily="1" charset="-128"/>
              </a:defRPr>
            </a:lvl1pPr>
          </a:lstStyle>
          <a:p>
            <a:pPr>
              <a:defRPr/>
            </a:pPr>
            <a:endParaRPr lang="de-DE"/>
          </a:p>
        </p:txBody>
      </p:sp>
      <p:sp>
        <p:nvSpPr>
          <p:cNvPr id="3075" name="Rectangle 3"/>
          <p:cNvSpPr>
            <a:spLocks noGrp="1" noChangeArrowheads="1"/>
          </p:cNvSpPr>
          <p:nvPr>
            <p:ph type="dt" idx="1"/>
          </p:nvPr>
        </p:nvSpPr>
        <p:spPr bwMode="auto">
          <a:xfrm>
            <a:off x="3831125" y="0"/>
            <a:ext cx="2930039" cy="496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5435" tIns="47718" rIns="95435" bIns="47718" numCol="1" anchor="t" anchorCtr="0" compatLnSpc="1">
            <a:prstTxWarp prst="textNoShape">
              <a:avLst/>
            </a:prstTxWarp>
          </a:bodyPr>
          <a:lstStyle>
            <a:lvl1pPr algn="r" defTabSz="954472">
              <a:defRPr sz="1300">
                <a:latin typeface="Arial" charset="0"/>
                <a:ea typeface="ＭＳ Ｐゴシック" pitchFamily="1" charset="-128"/>
              </a:defRPr>
            </a:lvl1pPr>
          </a:lstStyle>
          <a:p>
            <a:pPr>
              <a:defRPr/>
            </a:pPr>
            <a:endParaRPr lang="de-DE"/>
          </a:p>
        </p:txBody>
      </p:sp>
      <p:sp>
        <p:nvSpPr>
          <p:cNvPr id="6148" name="Rectangle 4"/>
          <p:cNvSpPr>
            <a:spLocks noGrp="1" noRot="1" noChangeAspect="1" noChangeArrowheads="1" noTextEdit="1"/>
          </p:cNvSpPr>
          <p:nvPr>
            <p:ph type="sldImg" idx="2"/>
          </p:nvPr>
        </p:nvSpPr>
        <p:spPr bwMode="auto">
          <a:xfrm>
            <a:off x="896938" y="747713"/>
            <a:ext cx="4967287" cy="372586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xmlns="" val="1"/>
            </a:ext>
          </a:extLst>
        </p:spPr>
      </p:sp>
      <p:sp>
        <p:nvSpPr>
          <p:cNvPr id="3077" name="Rectangle 5"/>
          <p:cNvSpPr>
            <a:spLocks noGrp="1" noChangeArrowheads="1"/>
          </p:cNvSpPr>
          <p:nvPr>
            <p:ph type="body" sz="quarter" idx="3"/>
          </p:nvPr>
        </p:nvSpPr>
        <p:spPr bwMode="auto">
          <a:xfrm>
            <a:off x="901085" y="4722192"/>
            <a:ext cx="4958993" cy="447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5435" tIns="47718" rIns="95435" bIns="47718" numCol="1" anchor="t" anchorCtr="0" compatLnSpc="1">
            <a:prstTxWarp prst="textNoShape">
              <a:avLst/>
            </a:prstTxWarp>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3078" name="Rectangle 6"/>
          <p:cNvSpPr>
            <a:spLocks noGrp="1" noChangeArrowheads="1"/>
          </p:cNvSpPr>
          <p:nvPr>
            <p:ph type="ftr" sz="quarter" idx="4"/>
          </p:nvPr>
        </p:nvSpPr>
        <p:spPr bwMode="auto">
          <a:xfrm>
            <a:off x="0" y="9445928"/>
            <a:ext cx="2930039" cy="496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5435" tIns="47718" rIns="95435" bIns="47718" numCol="1" anchor="b" anchorCtr="0" compatLnSpc="1">
            <a:prstTxWarp prst="textNoShape">
              <a:avLst/>
            </a:prstTxWarp>
          </a:bodyPr>
          <a:lstStyle>
            <a:lvl1pPr defTabSz="954472">
              <a:defRPr sz="1300">
                <a:latin typeface="Arial" charset="0"/>
                <a:ea typeface="ＭＳ Ｐゴシック" pitchFamily="1" charset="-128"/>
              </a:defRPr>
            </a:lvl1pPr>
          </a:lstStyle>
          <a:p>
            <a:pPr>
              <a:defRPr/>
            </a:pPr>
            <a:endParaRPr lang="de-DE"/>
          </a:p>
        </p:txBody>
      </p:sp>
      <p:sp>
        <p:nvSpPr>
          <p:cNvPr id="3079" name="Rectangle 7"/>
          <p:cNvSpPr>
            <a:spLocks noGrp="1" noChangeArrowheads="1"/>
          </p:cNvSpPr>
          <p:nvPr>
            <p:ph type="sldNum" sz="quarter" idx="5"/>
          </p:nvPr>
        </p:nvSpPr>
        <p:spPr bwMode="auto">
          <a:xfrm>
            <a:off x="3831125" y="9445928"/>
            <a:ext cx="2930039" cy="496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5435" tIns="47718" rIns="95435" bIns="47718" numCol="1" anchor="b" anchorCtr="0" compatLnSpc="1">
            <a:prstTxWarp prst="textNoShape">
              <a:avLst/>
            </a:prstTxWarp>
          </a:bodyPr>
          <a:lstStyle>
            <a:lvl1pPr algn="r" defTabSz="953013">
              <a:defRPr sz="1300">
                <a:latin typeface="Arial" panose="020B0604020202020204" pitchFamily="34" charset="0"/>
                <a:ea typeface="ＭＳ Ｐゴシック" panose="020B0600070205080204" pitchFamily="34" charset="-128"/>
              </a:defRPr>
            </a:lvl1pPr>
          </a:lstStyle>
          <a:p>
            <a:pPr>
              <a:defRPr/>
            </a:pPr>
            <a:fld id="{82DCB95B-CF55-724C-A1B4-5D618B61243E}" type="slidenum">
              <a:rPr lang="de-DE" altLang="de-DE"/>
              <a:pPr>
                <a:defRPr/>
              </a:pPr>
              <a:t>‹#›</a:t>
            </a:fld>
            <a:endParaRPr lang="de-DE" altLang="de-DE"/>
          </a:p>
        </p:txBody>
      </p:sp>
    </p:spTree>
    <p:extLst>
      <p:ext uri="{BB962C8B-B14F-4D97-AF65-F5344CB8AC3E}">
        <p14:creationId xmlns:p14="http://schemas.microsoft.com/office/powerpoint/2010/main" val="18654799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Folienbildplatzhalter 1"/>
          <p:cNvSpPr>
            <a:spLocks noGrp="1" noRot="1" noChangeAspect="1" noTextEdit="1"/>
          </p:cNvSpPr>
          <p:nvPr>
            <p:ph type="sldImg"/>
          </p:nvPr>
        </p:nvSpPr>
        <p:spPr>
          <a:ln/>
        </p:spPr>
      </p:sp>
      <p:sp>
        <p:nvSpPr>
          <p:cNvPr id="11366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dirty="0">
              <a:ea typeface="ＭＳ Ｐゴシック" charset="0"/>
            </a:endParaRPr>
          </a:p>
        </p:txBody>
      </p:sp>
      <p:sp>
        <p:nvSpPr>
          <p:cNvPr id="11366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charset="0"/>
                <a:cs typeface="ＭＳ Ｐゴシック" charset="0"/>
              </a:defRPr>
            </a:lvl1pPr>
            <a:lvl2pPr marL="715907" indent="-275349" eaLnBrk="0" hangingPunct="0">
              <a:defRPr sz="2300">
                <a:solidFill>
                  <a:schemeClr val="tx1"/>
                </a:solidFill>
                <a:latin typeface="Arial" charset="0"/>
                <a:ea typeface="ＭＳ Ｐゴシック" charset="0"/>
              </a:defRPr>
            </a:lvl2pPr>
            <a:lvl3pPr marL="1101395" indent="-220279" eaLnBrk="0" hangingPunct="0">
              <a:defRPr sz="2300">
                <a:solidFill>
                  <a:schemeClr val="tx1"/>
                </a:solidFill>
                <a:latin typeface="Arial" charset="0"/>
                <a:ea typeface="ＭＳ Ｐゴシック" charset="0"/>
              </a:defRPr>
            </a:lvl3pPr>
            <a:lvl4pPr marL="1541953" indent="-220279" eaLnBrk="0" hangingPunct="0">
              <a:defRPr sz="2300">
                <a:solidFill>
                  <a:schemeClr val="tx1"/>
                </a:solidFill>
                <a:latin typeface="Arial" charset="0"/>
                <a:ea typeface="ＭＳ Ｐゴシック" charset="0"/>
              </a:defRPr>
            </a:lvl4pPr>
            <a:lvl5pPr marL="1982511" indent="-220279" eaLnBrk="0" hangingPunct="0">
              <a:defRPr sz="2300">
                <a:solidFill>
                  <a:schemeClr val="tx1"/>
                </a:solidFill>
                <a:latin typeface="Arial" charset="0"/>
                <a:ea typeface="ＭＳ Ｐゴシック" charset="0"/>
              </a:defRPr>
            </a:lvl5pPr>
            <a:lvl6pPr marL="2423069" indent="-220279" eaLnBrk="0" fontAlgn="base" hangingPunct="0">
              <a:spcBef>
                <a:spcPct val="0"/>
              </a:spcBef>
              <a:spcAft>
                <a:spcPct val="0"/>
              </a:spcAft>
              <a:defRPr sz="2300">
                <a:solidFill>
                  <a:schemeClr val="tx1"/>
                </a:solidFill>
                <a:latin typeface="Arial" charset="0"/>
                <a:ea typeface="ＭＳ Ｐゴシック" charset="0"/>
              </a:defRPr>
            </a:lvl6pPr>
            <a:lvl7pPr marL="2863626" indent="-220279" eaLnBrk="0" fontAlgn="base" hangingPunct="0">
              <a:spcBef>
                <a:spcPct val="0"/>
              </a:spcBef>
              <a:spcAft>
                <a:spcPct val="0"/>
              </a:spcAft>
              <a:defRPr sz="2300">
                <a:solidFill>
                  <a:schemeClr val="tx1"/>
                </a:solidFill>
                <a:latin typeface="Arial" charset="0"/>
                <a:ea typeface="ＭＳ Ｐゴシック" charset="0"/>
              </a:defRPr>
            </a:lvl7pPr>
            <a:lvl8pPr marL="3304184" indent="-220279" eaLnBrk="0" fontAlgn="base" hangingPunct="0">
              <a:spcBef>
                <a:spcPct val="0"/>
              </a:spcBef>
              <a:spcAft>
                <a:spcPct val="0"/>
              </a:spcAft>
              <a:defRPr sz="2300">
                <a:solidFill>
                  <a:schemeClr val="tx1"/>
                </a:solidFill>
                <a:latin typeface="Arial" charset="0"/>
                <a:ea typeface="ＭＳ Ｐゴシック" charset="0"/>
              </a:defRPr>
            </a:lvl8pPr>
            <a:lvl9pPr marL="3744742" indent="-220279" eaLnBrk="0" fontAlgn="base" hangingPunct="0">
              <a:spcBef>
                <a:spcPct val="0"/>
              </a:spcBef>
              <a:spcAft>
                <a:spcPct val="0"/>
              </a:spcAft>
              <a:defRPr sz="2300">
                <a:solidFill>
                  <a:schemeClr val="tx1"/>
                </a:solidFill>
                <a:latin typeface="Arial" charset="0"/>
                <a:ea typeface="ＭＳ Ｐゴシック" charset="0"/>
              </a:defRPr>
            </a:lvl9pPr>
          </a:lstStyle>
          <a:p>
            <a:fld id="{10413FB1-194A-824B-928B-7DEC8843E7E5}" type="slidenum">
              <a:rPr lang="de-DE" sz="1200"/>
              <a:pPr/>
              <a:t>4</a:t>
            </a:fld>
            <a:endParaRPr lang="de-DE" sz="1200"/>
          </a:p>
        </p:txBody>
      </p:sp>
    </p:spTree>
    <p:extLst>
      <p:ext uri="{BB962C8B-B14F-4D97-AF65-F5344CB8AC3E}">
        <p14:creationId xmlns:p14="http://schemas.microsoft.com/office/powerpoint/2010/main" val="1384652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p:cNvSpPr>
            <a:spLocks noGrp="1" noRot="1" noChangeAspect="1" noTextEdit="1"/>
          </p:cNvSpPr>
          <p:nvPr>
            <p:ph type="sldImg"/>
          </p:nvPr>
        </p:nvSpPr>
        <p:spPr>
          <a:ln/>
        </p:spPr>
      </p:sp>
      <p:sp>
        <p:nvSpPr>
          <p:cNvPr id="30723" name="Notizenplatzhalter 2"/>
          <p:cNvSpPr>
            <a:spLocks noGrp="1"/>
          </p:cNvSpPr>
          <p:nvPr>
            <p:ph type="body" idx="1"/>
          </p:nvPr>
        </p:nvSpPr>
        <p:spPr>
          <a:noFill/>
        </p:spPr>
        <p:txBody>
          <a:bodyPr/>
          <a:lstStyle/>
          <a:p>
            <a:endParaRPr lang="de-DE" altLang="de-DE">
              <a:ea typeface="ＭＳ Ｐゴシック" charset="-128"/>
            </a:endParaRPr>
          </a:p>
        </p:txBody>
      </p:sp>
      <p:sp>
        <p:nvSpPr>
          <p:cNvPr id="30724" name="Foliennummernplatzhalter 3"/>
          <p:cNvSpPr>
            <a:spLocks noGrp="1"/>
          </p:cNvSpPr>
          <p:nvPr>
            <p:ph type="sldNum" sz="quarter" idx="5"/>
          </p:nvPr>
        </p:nvSpPr>
        <p:spPr>
          <a:noFill/>
        </p:spPr>
        <p:txBody>
          <a:bodyPr/>
          <a:lstStyle>
            <a:lvl1pPr defTabSz="953013">
              <a:defRPr sz="2300">
                <a:solidFill>
                  <a:schemeClr val="tx1"/>
                </a:solidFill>
                <a:latin typeface="Arial" charset="0"/>
                <a:ea typeface="ＭＳ Ｐゴシック" charset="-128"/>
              </a:defRPr>
            </a:lvl1pPr>
            <a:lvl2pPr marL="715907" indent="-275349" defTabSz="953013">
              <a:defRPr sz="2300">
                <a:solidFill>
                  <a:schemeClr val="tx1"/>
                </a:solidFill>
                <a:latin typeface="Arial" charset="0"/>
                <a:ea typeface="ＭＳ Ｐゴシック" charset="-128"/>
              </a:defRPr>
            </a:lvl2pPr>
            <a:lvl3pPr marL="1101395" indent="-220279" defTabSz="953013">
              <a:defRPr sz="2300">
                <a:solidFill>
                  <a:schemeClr val="tx1"/>
                </a:solidFill>
                <a:latin typeface="Arial" charset="0"/>
                <a:ea typeface="ＭＳ Ｐゴシック" charset="-128"/>
              </a:defRPr>
            </a:lvl3pPr>
            <a:lvl4pPr marL="1541953" indent="-220279" defTabSz="953013">
              <a:defRPr sz="2300">
                <a:solidFill>
                  <a:schemeClr val="tx1"/>
                </a:solidFill>
                <a:latin typeface="Arial" charset="0"/>
                <a:ea typeface="ＭＳ Ｐゴシック" charset="-128"/>
              </a:defRPr>
            </a:lvl4pPr>
            <a:lvl5pPr marL="1982511" indent="-220279" defTabSz="953013">
              <a:defRPr sz="2300">
                <a:solidFill>
                  <a:schemeClr val="tx1"/>
                </a:solidFill>
                <a:latin typeface="Arial" charset="0"/>
                <a:ea typeface="ＭＳ Ｐゴシック" charset="-128"/>
              </a:defRPr>
            </a:lvl5pPr>
            <a:lvl6pPr marL="2423069" indent="-220279" defTabSz="953013" eaLnBrk="0" fontAlgn="base" hangingPunct="0">
              <a:spcBef>
                <a:spcPct val="0"/>
              </a:spcBef>
              <a:spcAft>
                <a:spcPct val="0"/>
              </a:spcAft>
              <a:defRPr sz="2300">
                <a:solidFill>
                  <a:schemeClr val="tx1"/>
                </a:solidFill>
                <a:latin typeface="Arial" charset="0"/>
                <a:ea typeface="ＭＳ Ｐゴシック" charset="-128"/>
              </a:defRPr>
            </a:lvl6pPr>
            <a:lvl7pPr marL="2863626" indent="-220279" defTabSz="953013" eaLnBrk="0" fontAlgn="base" hangingPunct="0">
              <a:spcBef>
                <a:spcPct val="0"/>
              </a:spcBef>
              <a:spcAft>
                <a:spcPct val="0"/>
              </a:spcAft>
              <a:defRPr sz="2300">
                <a:solidFill>
                  <a:schemeClr val="tx1"/>
                </a:solidFill>
                <a:latin typeface="Arial" charset="0"/>
                <a:ea typeface="ＭＳ Ｐゴシック" charset="-128"/>
              </a:defRPr>
            </a:lvl7pPr>
            <a:lvl8pPr marL="3304184" indent="-220279" defTabSz="953013" eaLnBrk="0" fontAlgn="base" hangingPunct="0">
              <a:spcBef>
                <a:spcPct val="0"/>
              </a:spcBef>
              <a:spcAft>
                <a:spcPct val="0"/>
              </a:spcAft>
              <a:defRPr sz="2300">
                <a:solidFill>
                  <a:schemeClr val="tx1"/>
                </a:solidFill>
                <a:latin typeface="Arial" charset="0"/>
                <a:ea typeface="ＭＳ Ｐゴシック" charset="-128"/>
              </a:defRPr>
            </a:lvl8pPr>
            <a:lvl9pPr marL="3744742" indent="-220279" defTabSz="953013" eaLnBrk="0" fontAlgn="base" hangingPunct="0">
              <a:spcBef>
                <a:spcPct val="0"/>
              </a:spcBef>
              <a:spcAft>
                <a:spcPct val="0"/>
              </a:spcAft>
              <a:defRPr sz="2300">
                <a:solidFill>
                  <a:schemeClr val="tx1"/>
                </a:solidFill>
                <a:latin typeface="Arial" charset="0"/>
                <a:ea typeface="ＭＳ Ｐゴシック" charset="-128"/>
              </a:defRPr>
            </a:lvl9pPr>
          </a:lstStyle>
          <a:p>
            <a:fld id="{FA90BF43-5DE1-D545-A84C-89C867FBA96F}" type="slidenum">
              <a:rPr lang="de-DE" altLang="de-DE" sz="1300"/>
              <a:pPr/>
              <a:t>13</a:t>
            </a:fld>
            <a:endParaRPr lang="de-DE" altLang="de-DE" sz="1300"/>
          </a:p>
        </p:txBody>
      </p:sp>
    </p:spTree>
    <p:extLst>
      <p:ext uri="{BB962C8B-B14F-4D97-AF65-F5344CB8AC3E}">
        <p14:creationId xmlns:p14="http://schemas.microsoft.com/office/powerpoint/2010/main" val="1878616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82DCB95B-CF55-724C-A1B4-5D618B61243E}" type="slidenum">
              <a:rPr lang="de-DE" altLang="de-DE" smtClean="0"/>
              <a:pPr>
                <a:defRPr/>
              </a:pPr>
              <a:t>21</a:t>
            </a:fld>
            <a:endParaRPr lang="de-DE" altLang="de-DE"/>
          </a:p>
        </p:txBody>
      </p:sp>
    </p:spTree>
    <p:extLst>
      <p:ext uri="{BB962C8B-B14F-4D97-AF65-F5344CB8AC3E}">
        <p14:creationId xmlns:p14="http://schemas.microsoft.com/office/powerpoint/2010/main" val="3970535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Folienbildplatzhalter 1"/>
          <p:cNvSpPr>
            <a:spLocks noGrp="1" noRot="1" noChangeAspect="1" noTextEdit="1"/>
          </p:cNvSpPr>
          <p:nvPr>
            <p:ph type="sldImg"/>
          </p:nvPr>
        </p:nvSpPr>
        <p:spPr>
          <a:ln/>
        </p:spPr>
      </p:sp>
      <p:sp>
        <p:nvSpPr>
          <p:cNvPr id="11366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dirty="0">
              <a:ea typeface="ＭＳ Ｐゴシック" charset="0"/>
            </a:endParaRPr>
          </a:p>
        </p:txBody>
      </p:sp>
      <p:sp>
        <p:nvSpPr>
          <p:cNvPr id="11366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charset="0"/>
                <a:cs typeface="ＭＳ Ｐゴシック" charset="0"/>
              </a:defRPr>
            </a:lvl1pPr>
            <a:lvl2pPr marL="715907" indent="-275349" eaLnBrk="0" hangingPunct="0">
              <a:defRPr sz="2300">
                <a:solidFill>
                  <a:schemeClr val="tx1"/>
                </a:solidFill>
                <a:latin typeface="Arial" charset="0"/>
                <a:ea typeface="ＭＳ Ｐゴシック" charset="0"/>
              </a:defRPr>
            </a:lvl2pPr>
            <a:lvl3pPr marL="1101395" indent="-220279" eaLnBrk="0" hangingPunct="0">
              <a:defRPr sz="2300">
                <a:solidFill>
                  <a:schemeClr val="tx1"/>
                </a:solidFill>
                <a:latin typeface="Arial" charset="0"/>
                <a:ea typeface="ＭＳ Ｐゴシック" charset="0"/>
              </a:defRPr>
            </a:lvl3pPr>
            <a:lvl4pPr marL="1541953" indent="-220279" eaLnBrk="0" hangingPunct="0">
              <a:defRPr sz="2300">
                <a:solidFill>
                  <a:schemeClr val="tx1"/>
                </a:solidFill>
                <a:latin typeface="Arial" charset="0"/>
                <a:ea typeface="ＭＳ Ｐゴシック" charset="0"/>
              </a:defRPr>
            </a:lvl4pPr>
            <a:lvl5pPr marL="1982511" indent="-220279" eaLnBrk="0" hangingPunct="0">
              <a:defRPr sz="2300">
                <a:solidFill>
                  <a:schemeClr val="tx1"/>
                </a:solidFill>
                <a:latin typeface="Arial" charset="0"/>
                <a:ea typeface="ＭＳ Ｐゴシック" charset="0"/>
              </a:defRPr>
            </a:lvl5pPr>
            <a:lvl6pPr marL="2423069" indent="-220279" eaLnBrk="0" fontAlgn="base" hangingPunct="0">
              <a:spcBef>
                <a:spcPct val="0"/>
              </a:spcBef>
              <a:spcAft>
                <a:spcPct val="0"/>
              </a:spcAft>
              <a:defRPr sz="2300">
                <a:solidFill>
                  <a:schemeClr val="tx1"/>
                </a:solidFill>
                <a:latin typeface="Arial" charset="0"/>
                <a:ea typeface="ＭＳ Ｐゴシック" charset="0"/>
              </a:defRPr>
            </a:lvl6pPr>
            <a:lvl7pPr marL="2863626" indent="-220279" eaLnBrk="0" fontAlgn="base" hangingPunct="0">
              <a:spcBef>
                <a:spcPct val="0"/>
              </a:spcBef>
              <a:spcAft>
                <a:spcPct val="0"/>
              </a:spcAft>
              <a:defRPr sz="2300">
                <a:solidFill>
                  <a:schemeClr val="tx1"/>
                </a:solidFill>
                <a:latin typeface="Arial" charset="0"/>
                <a:ea typeface="ＭＳ Ｐゴシック" charset="0"/>
              </a:defRPr>
            </a:lvl7pPr>
            <a:lvl8pPr marL="3304184" indent="-220279" eaLnBrk="0" fontAlgn="base" hangingPunct="0">
              <a:spcBef>
                <a:spcPct val="0"/>
              </a:spcBef>
              <a:spcAft>
                <a:spcPct val="0"/>
              </a:spcAft>
              <a:defRPr sz="2300">
                <a:solidFill>
                  <a:schemeClr val="tx1"/>
                </a:solidFill>
                <a:latin typeface="Arial" charset="0"/>
                <a:ea typeface="ＭＳ Ｐゴシック" charset="0"/>
              </a:defRPr>
            </a:lvl8pPr>
            <a:lvl9pPr marL="3744742" indent="-220279" eaLnBrk="0" fontAlgn="base" hangingPunct="0">
              <a:spcBef>
                <a:spcPct val="0"/>
              </a:spcBef>
              <a:spcAft>
                <a:spcPct val="0"/>
              </a:spcAft>
              <a:defRPr sz="2300">
                <a:solidFill>
                  <a:schemeClr val="tx1"/>
                </a:solidFill>
                <a:latin typeface="Arial" charset="0"/>
                <a:ea typeface="ＭＳ Ｐゴシック" charset="0"/>
              </a:defRPr>
            </a:lvl9pPr>
          </a:lstStyle>
          <a:p>
            <a:fld id="{10413FB1-194A-824B-928B-7DEC8843E7E5}" type="slidenum">
              <a:rPr lang="de-DE" sz="1200"/>
              <a:pPr/>
              <a:t>22</a:t>
            </a:fld>
            <a:endParaRPr lang="de-DE" sz="1200"/>
          </a:p>
        </p:txBody>
      </p:sp>
    </p:spTree>
    <p:extLst>
      <p:ext uri="{BB962C8B-B14F-4D97-AF65-F5344CB8AC3E}">
        <p14:creationId xmlns:p14="http://schemas.microsoft.com/office/powerpoint/2010/main" val="2054846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82DCB95B-CF55-724C-A1B4-5D618B61243E}" type="slidenum">
              <a:rPr lang="de-DE" altLang="de-DE" smtClean="0"/>
              <a:pPr>
                <a:defRPr/>
              </a:pPr>
              <a:t>24</a:t>
            </a:fld>
            <a:endParaRPr lang="de-DE" altLang="de-DE"/>
          </a:p>
        </p:txBody>
      </p:sp>
    </p:spTree>
    <p:extLst>
      <p:ext uri="{BB962C8B-B14F-4D97-AF65-F5344CB8AC3E}">
        <p14:creationId xmlns:p14="http://schemas.microsoft.com/office/powerpoint/2010/main" val="3946351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fld id="{8AFB3886-43F7-4602-BDA2-1050C83783E4}" type="datetime1">
              <a:rPr lang="de-DE" smtClean="0"/>
              <a:t>05.09.2018</a:t>
            </a:fld>
            <a:endParaRPr lang="de-DE"/>
          </a:p>
        </p:txBody>
      </p:sp>
      <p:sp>
        <p:nvSpPr>
          <p:cNvPr id="5" name="Rectangle 5"/>
          <p:cNvSpPr>
            <a:spLocks noGrp="1" noChangeArrowheads="1"/>
          </p:cNvSpPr>
          <p:nvPr>
            <p:ph type="ftr" sz="quarter" idx="11"/>
          </p:nvPr>
        </p:nvSpPr>
        <p:spPr>
          <a:ln/>
        </p:spPr>
        <p:txBody>
          <a:bodyPr/>
          <a:lstStyle>
            <a:lvl1pPr>
              <a:defRPr/>
            </a:lvl1pPr>
          </a:lstStyle>
          <a:p>
            <a:pPr>
              <a:defRPr/>
            </a:pPr>
            <a:r>
              <a:rPr lang="de-DE"/>
              <a:t>www.tu-ilmenau.de</a:t>
            </a:r>
          </a:p>
        </p:txBody>
      </p:sp>
      <p:sp>
        <p:nvSpPr>
          <p:cNvPr id="6" name="Rectangle 6"/>
          <p:cNvSpPr>
            <a:spLocks noGrp="1" noChangeArrowheads="1"/>
          </p:cNvSpPr>
          <p:nvPr>
            <p:ph type="sldNum" sz="quarter" idx="12"/>
          </p:nvPr>
        </p:nvSpPr>
        <p:spPr>
          <a:ln/>
        </p:spPr>
        <p:txBody>
          <a:bodyPr/>
          <a:lstStyle>
            <a:lvl1pPr>
              <a:defRPr/>
            </a:lvl1pPr>
          </a:lstStyle>
          <a:p>
            <a:pPr>
              <a:defRPr/>
            </a:pPr>
            <a:r>
              <a:rPr lang="de-DE" altLang="de-DE"/>
              <a:t>Page </a:t>
            </a:r>
            <a:fld id="{5F611C02-2D33-4040-A7D6-83E177353EE8}" type="slidenum">
              <a:rPr lang="de-DE" altLang="de-DE"/>
              <a:pPr>
                <a:defRPr/>
              </a:pPr>
              <a:t>‹#›</a:t>
            </a:fld>
            <a:endParaRPr lang="de-DE" altLang="de-DE"/>
          </a:p>
        </p:txBody>
      </p:sp>
    </p:spTree>
    <p:extLst>
      <p:ext uri="{BB962C8B-B14F-4D97-AF65-F5344CB8AC3E}">
        <p14:creationId xmlns:p14="http://schemas.microsoft.com/office/powerpoint/2010/main" val="1473071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fld id="{B2DF285D-43C5-42DB-B262-890DBB419960}" type="datetime1">
              <a:rPr lang="de-DE" smtClean="0"/>
              <a:t>05.09.2018</a:t>
            </a:fld>
            <a:endParaRPr lang="de-DE"/>
          </a:p>
        </p:txBody>
      </p:sp>
      <p:sp>
        <p:nvSpPr>
          <p:cNvPr id="5" name="Rectangle 5"/>
          <p:cNvSpPr>
            <a:spLocks noGrp="1" noChangeArrowheads="1"/>
          </p:cNvSpPr>
          <p:nvPr>
            <p:ph type="ftr" sz="quarter" idx="11"/>
          </p:nvPr>
        </p:nvSpPr>
        <p:spPr>
          <a:ln/>
        </p:spPr>
        <p:txBody>
          <a:bodyPr/>
          <a:lstStyle>
            <a:lvl1pPr>
              <a:defRPr/>
            </a:lvl1pPr>
          </a:lstStyle>
          <a:p>
            <a:pPr>
              <a:defRPr/>
            </a:pPr>
            <a:r>
              <a:rPr lang="de-DE"/>
              <a:t>www.tu-ilmenau.de</a:t>
            </a:r>
          </a:p>
        </p:txBody>
      </p:sp>
      <p:sp>
        <p:nvSpPr>
          <p:cNvPr id="6" name="Rectangle 6"/>
          <p:cNvSpPr>
            <a:spLocks noGrp="1" noChangeArrowheads="1"/>
          </p:cNvSpPr>
          <p:nvPr>
            <p:ph type="sldNum" sz="quarter" idx="12"/>
          </p:nvPr>
        </p:nvSpPr>
        <p:spPr>
          <a:ln/>
        </p:spPr>
        <p:txBody>
          <a:bodyPr/>
          <a:lstStyle>
            <a:lvl1pPr>
              <a:defRPr/>
            </a:lvl1pPr>
          </a:lstStyle>
          <a:p>
            <a:pPr>
              <a:defRPr/>
            </a:pPr>
            <a:r>
              <a:rPr lang="de-DE" altLang="de-DE"/>
              <a:t>Page </a:t>
            </a:r>
            <a:fld id="{F7DA27E5-ED18-974F-A686-6C727393A0B7}" type="slidenum">
              <a:rPr lang="de-DE" altLang="de-DE"/>
              <a:pPr>
                <a:defRPr/>
              </a:pPr>
              <a:t>‹#›</a:t>
            </a:fld>
            <a:endParaRPr lang="de-DE" altLang="de-DE"/>
          </a:p>
        </p:txBody>
      </p:sp>
    </p:spTree>
    <p:extLst>
      <p:ext uri="{BB962C8B-B14F-4D97-AF65-F5344CB8AC3E}">
        <p14:creationId xmlns:p14="http://schemas.microsoft.com/office/powerpoint/2010/main" val="204435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fld id="{B9C91CF5-5FAA-47ED-B5E8-7B8B05EB1E21}" type="datetime1">
              <a:rPr lang="de-DE" smtClean="0"/>
              <a:t>05.09.2018</a:t>
            </a:fld>
            <a:endParaRPr lang="de-DE"/>
          </a:p>
        </p:txBody>
      </p:sp>
      <p:sp>
        <p:nvSpPr>
          <p:cNvPr id="5" name="Rectangle 5"/>
          <p:cNvSpPr>
            <a:spLocks noGrp="1" noChangeArrowheads="1"/>
          </p:cNvSpPr>
          <p:nvPr>
            <p:ph type="ftr" sz="quarter" idx="11"/>
          </p:nvPr>
        </p:nvSpPr>
        <p:spPr>
          <a:ln/>
        </p:spPr>
        <p:txBody>
          <a:bodyPr/>
          <a:lstStyle>
            <a:lvl1pPr>
              <a:defRPr/>
            </a:lvl1pPr>
          </a:lstStyle>
          <a:p>
            <a:pPr>
              <a:defRPr/>
            </a:pPr>
            <a:r>
              <a:rPr lang="de-DE"/>
              <a:t>www.tu-ilmenau.de</a:t>
            </a:r>
          </a:p>
        </p:txBody>
      </p:sp>
      <p:sp>
        <p:nvSpPr>
          <p:cNvPr id="6" name="Rectangle 6"/>
          <p:cNvSpPr>
            <a:spLocks noGrp="1" noChangeArrowheads="1"/>
          </p:cNvSpPr>
          <p:nvPr>
            <p:ph type="sldNum" sz="quarter" idx="12"/>
          </p:nvPr>
        </p:nvSpPr>
        <p:spPr>
          <a:ln/>
        </p:spPr>
        <p:txBody>
          <a:bodyPr/>
          <a:lstStyle>
            <a:lvl1pPr>
              <a:defRPr/>
            </a:lvl1pPr>
          </a:lstStyle>
          <a:p>
            <a:pPr>
              <a:defRPr/>
            </a:pPr>
            <a:r>
              <a:rPr lang="de-DE" altLang="de-DE"/>
              <a:t>Page </a:t>
            </a:r>
            <a:fld id="{69D5A1A6-DBFE-1145-90AA-554C35071922}" type="slidenum">
              <a:rPr lang="de-DE" altLang="de-DE"/>
              <a:pPr>
                <a:defRPr/>
              </a:pPr>
              <a:t>‹#›</a:t>
            </a:fld>
            <a:endParaRPr lang="de-DE" altLang="de-DE"/>
          </a:p>
        </p:txBody>
      </p:sp>
    </p:spTree>
    <p:extLst>
      <p:ext uri="{BB962C8B-B14F-4D97-AF65-F5344CB8AC3E}">
        <p14:creationId xmlns:p14="http://schemas.microsoft.com/office/powerpoint/2010/main" val="2125517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4"/>
          <p:cNvSpPr>
            <a:spLocks noGrp="1" noChangeArrowheads="1"/>
          </p:cNvSpPr>
          <p:nvPr>
            <p:ph type="dt" sz="half" idx="10"/>
          </p:nvPr>
        </p:nvSpPr>
        <p:spPr>
          <a:ln/>
        </p:spPr>
        <p:txBody>
          <a:bodyPr/>
          <a:lstStyle>
            <a:lvl1pPr>
              <a:defRPr/>
            </a:lvl1pPr>
          </a:lstStyle>
          <a:p>
            <a:pPr>
              <a:defRPr/>
            </a:pPr>
            <a:fld id="{82E50ABC-D2AB-43FA-B05A-9BABBAEB4C6F}" type="datetime1">
              <a:rPr lang="de-DE" smtClean="0"/>
              <a:t>05.09.2018</a:t>
            </a:fld>
            <a:endParaRPr lang="de-DE"/>
          </a:p>
        </p:txBody>
      </p:sp>
      <p:sp>
        <p:nvSpPr>
          <p:cNvPr id="4" name="Rectangle 5"/>
          <p:cNvSpPr>
            <a:spLocks noGrp="1" noChangeArrowheads="1"/>
          </p:cNvSpPr>
          <p:nvPr>
            <p:ph type="ftr" sz="quarter" idx="11"/>
          </p:nvPr>
        </p:nvSpPr>
        <p:spPr>
          <a:ln/>
        </p:spPr>
        <p:txBody>
          <a:bodyPr/>
          <a:lstStyle>
            <a:lvl1pPr>
              <a:defRPr/>
            </a:lvl1pPr>
          </a:lstStyle>
          <a:p>
            <a:pPr>
              <a:defRPr/>
            </a:pPr>
            <a:r>
              <a:rPr lang="de-DE"/>
              <a:t>www.tu-ilmenau.de</a:t>
            </a:r>
          </a:p>
        </p:txBody>
      </p:sp>
      <p:sp>
        <p:nvSpPr>
          <p:cNvPr id="5" name="Rectangle 6"/>
          <p:cNvSpPr>
            <a:spLocks noGrp="1" noChangeArrowheads="1"/>
          </p:cNvSpPr>
          <p:nvPr>
            <p:ph type="sldNum" sz="quarter" idx="12"/>
          </p:nvPr>
        </p:nvSpPr>
        <p:spPr>
          <a:ln/>
        </p:spPr>
        <p:txBody>
          <a:bodyPr/>
          <a:lstStyle>
            <a:lvl1pPr>
              <a:defRPr/>
            </a:lvl1pPr>
          </a:lstStyle>
          <a:p>
            <a:pPr>
              <a:defRPr/>
            </a:pPr>
            <a:r>
              <a:rPr lang="de-DE" altLang="de-DE"/>
              <a:t>Page </a:t>
            </a:r>
            <a:fld id="{37C2C13A-882E-4F46-A840-0CB60CF826C0}" type="slidenum">
              <a:rPr lang="de-DE" altLang="de-DE"/>
              <a:pPr>
                <a:defRPr/>
              </a:pPr>
              <a:t>‹#›</a:t>
            </a:fld>
            <a:endParaRPr lang="de-DE" altLang="de-DE"/>
          </a:p>
        </p:txBody>
      </p:sp>
    </p:spTree>
    <p:extLst>
      <p:ext uri="{BB962C8B-B14F-4D97-AF65-F5344CB8AC3E}">
        <p14:creationId xmlns:p14="http://schemas.microsoft.com/office/powerpoint/2010/main" val="176910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r>
              <a:rPr lang="de-DE" smtClean="0"/>
              <a:t>www.tu-ilmenau.de</a:t>
            </a:r>
            <a:endParaRPr lang="de-DE"/>
          </a:p>
        </p:txBody>
      </p:sp>
      <p:sp>
        <p:nvSpPr>
          <p:cNvPr id="5" name="Rectangle 8"/>
          <p:cNvSpPr>
            <a:spLocks noGrp="1" noChangeArrowheads="1"/>
          </p:cNvSpPr>
          <p:nvPr>
            <p:ph type="sldNum" sz="quarter" idx="11"/>
          </p:nvPr>
        </p:nvSpPr>
        <p:spPr>
          <a:ln/>
        </p:spPr>
        <p:txBody>
          <a:bodyPr/>
          <a:lstStyle>
            <a:lvl1pPr>
              <a:defRPr/>
            </a:lvl1pPr>
          </a:lstStyle>
          <a:p>
            <a:pPr>
              <a:defRPr/>
            </a:pPr>
            <a:r>
              <a:rPr lang="de-DE" altLang="de-DE"/>
              <a:t>Seite </a:t>
            </a:r>
            <a:fld id="{33AC2DEB-8CC4-DE49-91D9-41041EA4D26F}" type="slidenum">
              <a:rPr lang="de-DE" altLang="de-DE"/>
              <a:pPr>
                <a:defRPr/>
              </a:pPr>
              <a:t>‹#›</a:t>
            </a:fld>
            <a:endParaRPr lang="de-DE" altLang="de-DE"/>
          </a:p>
        </p:txBody>
      </p:sp>
    </p:spTree>
    <p:extLst>
      <p:ext uri="{BB962C8B-B14F-4D97-AF65-F5344CB8AC3E}">
        <p14:creationId xmlns:p14="http://schemas.microsoft.com/office/powerpoint/2010/main" val="1223641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r>
              <a:rPr lang="de-DE" smtClean="0"/>
              <a:t>www.tu-ilmenau.de</a:t>
            </a:r>
            <a:endParaRPr lang="de-DE"/>
          </a:p>
        </p:txBody>
      </p:sp>
      <p:sp>
        <p:nvSpPr>
          <p:cNvPr id="5" name="Rectangle 8"/>
          <p:cNvSpPr>
            <a:spLocks noGrp="1" noChangeArrowheads="1"/>
          </p:cNvSpPr>
          <p:nvPr>
            <p:ph type="sldNum" sz="quarter" idx="11"/>
          </p:nvPr>
        </p:nvSpPr>
        <p:spPr>
          <a:ln/>
        </p:spPr>
        <p:txBody>
          <a:bodyPr/>
          <a:lstStyle>
            <a:lvl1pPr>
              <a:defRPr/>
            </a:lvl1pPr>
          </a:lstStyle>
          <a:p>
            <a:pPr>
              <a:defRPr/>
            </a:pPr>
            <a:r>
              <a:rPr lang="de-DE" altLang="de-DE"/>
              <a:t>Seite </a:t>
            </a:r>
            <a:fld id="{A3C3342B-4D28-8749-933B-B162EBE7B83E}" type="slidenum">
              <a:rPr lang="de-DE" altLang="de-DE"/>
              <a:pPr>
                <a:defRPr/>
              </a:pPr>
              <a:t>‹#›</a:t>
            </a:fld>
            <a:endParaRPr lang="de-DE" altLang="de-DE"/>
          </a:p>
        </p:txBody>
      </p:sp>
    </p:spTree>
    <p:extLst>
      <p:ext uri="{BB962C8B-B14F-4D97-AF65-F5344CB8AC3E}">
        <p14:creationId xmlns:p14="http://schemas.microsoft.com/office/powerpoint/2010/main" val="14384296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ftr" sz="quarter" idx="10"/>
          </p:nvPr>
        </p:nvSpPr>
        <p:spPr>
          <a:ln/>
        </p:spPr>
        <p:txBody>
          <a:bodyPr/>
          <a:lstStyle>
            <a:lvl1pPr>
              <a:defRPr/>
            </a:lvl1pPr>
          </a:lstStyle>
          <a:p>
            <a:pPr>
              <a:defRPr/>
            </a:pPr>
            <a:r>
              <a:rPr lang="de-DE" smtClean="0"/>
              <a:t>www.tu-ilmenau.de</a:t>
            </a:r>
            <a:endParaRPr lang="de-DE"/>
          </a:p>
        </p:txBody>
      </p:sp>
      <p:sp>
        <p:nvSpPr>
          <p:cNvPr id="5" name="Rectangle 8"/>
          <p:cNvSpPr>
            <a:spLocks noGrp="1" noChangeArrowheads="1"/>
          </p:cNvSpPr>
          <p:nvPr>
            <p:ph type="sldNum" sz="quarter" idx="11"/>
          </p:nvPr>
        </p:nvSpPr>
        <p:spPr>
          <a:ln/>
        </p:spPr>
        <p:txBody>
          <a:bodyPr/>
          <a:lstStyle>
            <a:lvl1pPr>
              <a:defRPr/>
            </a:lvl1pPr>
          </a:lstStyle>
          <a:p>
            <a:pPr>
              <a:defRPr/>
            </a:pPr>
            <a:r>
              <a:rPr lang="de-DE" altLang="de-DE"/>
              <a:t>Seite </a:t>
            </a:r>
            <a:fld id="{E35EBAB4-DF39-3847-BD6A-F6EDF1D535FA}" type="slidenum">
              <a:rPr lang="de-DE" altLang="de-DE"/>
              <a:pPr>
                <a:defRPr/>
              </a:pPr>
              <a:t>‹#›</a:t>
            </a:fld>
            <a:endParaRPr lang="de-DE" altLang="de-DE"/>
          </a:p>
        </p:txBody>
      </p:sp>
    </p:spTree>
    <p:extLst>
      <p:ext uri="{BB962C8B-B14F-4D97-AF65-F5344CB8AC3E}">
        <p14:creationId xmlns:p14="http://schemas.microsoft.com/office/powerpoint/2010/main" val="1464066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ftr" sz="quarter" idx="10"/>
          </p:nvPr>
        </p:nvSpPr>
        <p:spPr>
          <a:ln/>
        </p:spPr>
        <p:txBody>
          <a:bodyPr/>
          <a:lstStyle>
            <a:lvl1pPr>
              <a:defRPr/>
            </a:lvl1pPr>
          </a:lstStyle>
          <a:p>
            <a:pPr>
              <a:defRPr/>
            </a:pPr>
            <a:r>
              <a:rPr lang="de-DE" smtClean="0"/>
              <a:t>www.tu-ilmenau.de</a:t>
            </a:r>
            <a:endParaRPr lang="de-DE"/>
          </a:p>
        </p:txBody>
      </p:sp>
      <p:sp>
        <p:nvSpPr>
          <p:cNvPr id="6" name="Rectangle 8"/>
          <p:cNvSpPr>
            <a:spLocks noGrp="1" noChangeArrowheads="1"/>
          </p:cNvSpPr>
          <p:nvPr>
            <p:ph type="sldNum" sz="quarter" idx="11"/>
          </p:nvPr>
        </p:nvSpPr>
        <p:spPr>
          <a:ln/>
        </p:spPr>
        <p:txBody>
          <a:bodyPr/>
          <a:lstStyle>
            <a:lvl1pPr>
              <a:defRPr/>
            </a:lvl1pPr>
          </a:lstStyle>
          <a:p>
            <a:pPr>
              <a:defRPr/>
            </a:pPr>
            <a:r>
              <a:rPr lang="de-DE" altLang="de-DE"/>
              <a:t>Seite </a:t>
            </a:r>
            <a:fld id="{D7E9872F-1F53-AB4E-8925-6F3CE0C9D273}" type="slidenum">
              <a:rPr lang="de-DE" altLang="de-DE"/>
              <a:pPr>
                <a:defRPr/>
              </a:pPr>
              <a:t>‹#›</a:t>
            </a:fld>
            <a:endParaRPr lang="de-DE" altLang="de-DE"/>
          </a:p>
        </p:txBody>
      </p:sp>
    </p:spTree>
    <p:extLst>
      <p:ext uri="{BB962C8B-B14F-4D97-AF65-F5344CB8AC3E}">
        <p14:creationId xmlns:p14="http://schemas.microsoft.com/office/powerpoint/2010/main" val="693298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ftr" sz="quarter" idx="10"/>
          </p:nvPr>
        </p:nvSpPr>
        <p:spPr>
          <a:ln/>
        </p:spPr>
        <p:txBody>
          <a:bodyPr/>
          <a:lstStyle>
            <a:lvl1pPr>
              <a:defRPr/>
            </a:lvl1pPr>
          </a:lstStyle>
          <a:p>
            <a:pPr>
              <a:defRPr/>
            </a:pPr>
            <a:r>
              <a:rPr lang="de-DE" smtClean="0"/>
              <a:t>www.tu-ilmenau.de</a:t>
            </a:r>
            <a:endParaRPr lang="de-DE"/>
          </a:p>
        </p:txBody>
      </p:sp>
      <p:sp>
        <p:nvSpPr>
          <p:cNvPr id="8" name="Rectangle 8"/>
          <p:cNvSpPr>
            <a:spLocks noGrp="1" noChangeArrowheads="1"/>
          </p:cNvSpPr>
          <p:nvPr>
            <p:ph type="sldNum" sz="quarter" idx="11"/>
          </p:nvPr>
        </p:nvSpPr>
        <p:spPr>
          <a:ln/>
        </p:spPr>
        <p:txBody>
          <a:bodyPr/>
          <a:lstStyle>
            <a:lvl1pPr>
              <a:defRPr/>
            </a:lvl1pPr>
          </a:lstStyle>
          <a:p>
            <a:pPr>
              <a:defRPr/>
            </a:pPr>
            <a:r>
              <a:rPr lang="de-DE" altLang="de-DE"/>
              <a:t>Seite </a:t>
            </a:r>
            <a:fld id="{57468D7F-53AC-3449-A84B-0CAFC511DC0B}" type="slidenum">
              <a:rPr lang="de-DE" altLang="de-DE"/>
              <a:pPr>
                <a:defRPr/>
              </a:pPr>
              <a:t>‹#›</a:t>
            </a:fld>
            <a:endParaRPr lang="de-DE" altLang="de-DE"/>
          </a:p>
        </p:txBody>
      </p:sp>
    </p:spTree>
    <p:extLst>
      <p:ext uri="{BB962C8B-B14F-4D97-AF65-F5344CB8AC3E}">
        <p14:creationId xmlns:p14="http://schemas.microsoft.com/office/powerpoint/2010/main" val="233015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7"/>
          <p:cNvSpPr>
            <a:spLocks noGrp="1" noChangeArrowheads="1"/>
          </p:cNvSpPr>
          <p:nvPr>
            <p:ph type="ftr" sz="quarter" idx="10"/>
          </p:nvPr>
        </p:nvSpPr>
        <p:spPr>
          <a:ln/>
        </p:spPr>
        <p:txBody>
          <a:bodyPr/>
          <a:lstStyle>
            <a:lvl1pPr>
              <a:defRPr/>
            </a:lvl1pPr>
          </a:lstStyle>
          <a:p>
            <a:pPr>
              <a:defRPr/>
            </a:pPr>
            <a:r>
              <a:rPr lang="de-DE" smtClean="0"/>
              <a:t>www.tu-ilmenau.de</a:t>
            </a:r>
            <a:endParaRPr lang="de-DE"/>
          </a:p>
        </p:txBody>
      </p:sp>
      <p:sp>
        <p:nvSpPr>
          <p:cNvPr id="4" name="Rectangle 8"/>
          <p:cNvSpPr>
            <a:spLocks noGrp="1" noChangeArrowheads="1"/>
          </p:cNvSpPr>
          <p:nvPr>
            <p:ph type="sldNum" sz="quarter" idx="11"/>
          </p:nvPr>
        </p:nvSpPr>
        <p:spPr>
          <a:ln/>
        </p:spPr>
        <p:txBody>
          <a:bodyPr/>
          <a:lstStyle>
            <a:lvl1pPr>
              <a:defRPr/>
            </a:lvl1pPr>
          </a:lstStyle>
          <a:p>
            <a:pPr>
              <a:defRPr/>
            </a:pPr>
            <a:r>
              <a:rPr lang="de-DE" altLang="de-DE"/>
              <a:t>Seite </a:t>
            </a:r>
            <a:fld id="{157B5AB6-01B3-9743-8312-A5EEF7B618E4}" type="slidenum">
              <a:rPr lang="de-DE" altLang="de-DE"/>
              <a:pPr>
                <a:defRPr/>
              </a:pPr>
              <a:t>‹#›</a:t>
            </a:fld>
            <a:endParaRPr lang="de-DE" altLang="de-DE"/>
          </a:p>
        </p:txBody>
      </p:sp>
    </p:spTree>
    <p:extLst>
      <p:ext uri="{BB962C8B-B14F-4D97-AF65-F5344CB8AC3E}">
        <p14:creationId xmlns:p14="http://schemas.microsoft.com/office/powerpoint/2010/main" val="787597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r>
              <a:rPr lang="de-DE" smtClean="0"/>
              <a:t>www.tu-ilmenau.de</a:t>
            </a:r>
            <a:endParaRPr lang="de-DE"/>
          </a:p>
        </p:txBody>
      </p:sp>
      <p:sp>
        <p:nvSpPr>
          <p:cNvPr id="3" name="Rectangle 8"/>
          <p:cNvSpPr>
            <a:spLocks noGrp="1" noChangeArrowheads="1"/>
          </p:cNvSpPr>
          <p:nvPr>
            <p:ph type="sldNum" sz="quarter" idx="11"/>
          </p:nvPr>
        </p:nvSpPr>
        <p:spPr>
          <a:ln/>
        </p:spPr>
        <p:txBody>
          <a:bodyPr/>
          <a:lstStyle>
            <a:lvl1pPr>
              <a:defRPr/>
            </a:lvl1pPr>
          </a:lstStyle>
          <a:p>
            <a:pPr>
              <a:defRPr/>
            </a:pPr>
            <a:r>
              <a:rPr lang="de-DE" altLang="de-DE"/>
              <a:t>Seite </a:t>
            </a:r>
            <a:fld id="{2709C279-9EF8-D84D-93B3-D4D4E6B808BA}" type="slidenum">
              <a:rPr lang="de-DE" altLang="de-DE"/>
              <a:pPr>
                <a:defRPr/>
              </a:pPr>
              <a:t>‹#›</a:t>
            </a:fld>
            <a:endParaRPr lang="de-DE" altLang="de-DE"/>
          </a:p>
        </p:txBody>
      </p:sp>
    </p:spTree>
    <p:extLst>
      <p:ext uri="{BB962C8B-B14F-4D97-AF65-F5344CB8AC3E}">
        <p14:creationId xmlns:p14="http://schemas.microsoft.com/office/powerpoint/2010/main" val="65209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fld id="{52216ACB-5F55-4A66-BC65-6E8E9788120C}" type="datetime1">
              <a:rPr lang="de-DE" smtClean="0"/>
              <a:t>05.09.2018</a:t>
            </a:fld>
            <a:endParaRPr lang="de-DE"/>
          </a:p>
        </p:txBody>
      </p:sp>
      <p:sp>
        <p:nvSpPr>
          <p:cNvPr id="5" name="Rectangle 5"/>
          <p:cNvSpPr>
            <a:spLocks noGrp="1" noChangeArrowheads="1"/>
          </p:cNvSpPr>
          <p:nvPr>
            <p:ph type="ftr" sz="quarter" idx="11"/>
          </p:nvPr>
        </p:nvSpPr>
        <p:spPr>
          <a:ln/>
        </p:spPr>
        <p:txBody>
          <a:bodyPr/>
          <a:lstStyle>
            <a:lvl1pPr>
              <a:defRPr/>
            </a:lvl1pPr>
          </a:lstStyle>
          <a:p>
            <a:pPr>
              <a:defRPr/>
            </a:pPr>
            <a:r>
              <a:rPr lang="de-DE"/>
              <a:t>www.tu-ilmenau.de</a:t>
            </a:r>
          </a:p>
        </p:txBody>
      </p:sp>
      <p:sp>
        <p:nvSpPr>
          <p:cNvPr id="6" name="Rectangle 6"/>
          <p:cNvSpPr>
            <a:spLocks noGrp="1" noChangeArrowheads="1"/>
          </p:cNvSpPr>
          <p:nvPr>
            <p:ph type="sldNum" sz="quarter" idx="12"/>
          </p:nvPr>
        </p:nvSpPr>
        <p:spPr>
          <a:ln/>
        </p:spPr>
        <p:txBody>
          <a:bodyPr/>
          <a:lstStyle>
            <a:lvl1pPr>
              <a:defRPr/>
            </a:lvl1pPr>
          </a:lstStyle>
          <a:p>
            <a:pPr>
              <a:defRPr/>
            </a:pPr>
            <a:r>
              <a:rPr lang="de-DE" altLang="de-DE"/>
              <a:t>Page </a:t>
            </a:r>
            <a:fld id="{F26DB5B6-DD5A-844C-995B-5D368B01A658}" type="slidenum">
              <a:rPr lang="de-DE" altLang="de-DE"/>
              <a:pPr>
                <a:defRPr/>
              </a:pPr>
              <a:t>‹#›</a:t>
            </a:fld>
            <a:endParaRPr lang="de-DE" altLang="de-DE"/>
          </a:p>
        </p:txBody>
      </p:sp>
    </p:spTree>
    <p:extLst>
      <p:ext uri="{BB962C8B-B14F-4D97-AF65-F5344CB8AC3E}">
        <p14:creationId xmlns:p14="http://schemas.microsoft.com/office/powerpoint/2010/main" val="17153690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r>
              <a:rPr lang="de-DE" smtClean="0"/>
              <a:t>www.tu-ilmenau.de</a:t>
            </a:r>
            <a:endParaRPr lang="de-DE"/>
          </a:p>
        </p:txBody>
      </p:sp>
      <p:sp>
        <p:nvSpPr>
          <p:cNvPr id="6" name="Rectangle 8"/>
          <p:cNvSpPr>
            <a:spLocks noGrp="1" noChangeArrowheads="1"/>
          </p:cNvSpPr>
          <p:nvPr>
            <p:ph type="sldNum" sz="quarter" idx="11"/>
          </p:nvPr>
        </p:nvSpPr>
        <p:spPr>
          <a:ln/>
        </p:spPr>
        <p:txBody>
          <a:bodyPr/>
          <a:lstStyle>
            <a:lvl1pPr>
              <a:defRPr/>
            </a:lvl1pPr>
          </a:lstStyle>
          <a:p>
            <a:pPr>
              <a:defRPr/>
            </a:pPr>
            <a:r>
              <a:rPr lang="de-DE" altLang="de-DE"/>
              <a:t>Seite </a:t>
            </a:r>
            <a:fld id="{01B7CDBA-585F-6641-B815-CE505E2EF150}" type="slidenum">
              <a:rPr lang="de-DE" altLang="de-DE"/>
              <a:pPr>
                <a:defRPr/>
              </a:pPr>
              <a:t>‹#›</a:t>
            </a:fld>
            <a:endParaRPr lang="de-DE" altLang="de-DE"/>
          </a:p>
        </p:txBody>
      </p:sp>
    </p:spTree>
    <p:extLst>
      <p:ext uri="{BB962C8B-B14F-4D97-AF65-F5344CB8AC3E}">
        <p14:creationId xmlns:p14="http://schemas.microsoft.com/office/powerpoint/2010/main" val="756650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r>
              <a:rPr lang="de-DE" smtClean="0"/>
              <a:t>www.tu-ilmenau.de</a:t>
            </a:r>
            <a:endParaRPr lang="de-DE"/>
          </a:p>
        </p:txBody>
      </p:sp>
      <p:sp>
        <p:nvSpPr>
          <p:cNvPr id="6" name="Rectangle 8"/>
          <p:cNvSpPr>
            <a:spLocks noGrp="1" noChangeArrowheads="1"/>
          </p:cNvSpPr>
          <p:nvPr>
            <p:ph type="sldNum" sz="quarter" idx="11"/>
          </p:nvPr>
        </p:nvSpPr>
        <p:spPr>
          <a:ln/>
        </p:spPr>
        <p:txBody>
          <a:bodyPr/>
          <a:lstStyle>
            <a:lvl1pPr>
              <a:defRPr/>
            </a:lvl1pPr>
          </a:lstStyle>
          <a:p>
            <a:pPr>
              <a:defRPr/>
            </a:pPr>
            <a:r>
              <a:rPr lang="de-DE" altLang="de-DE"/>
              <a:t>Seite </a:t>
            </a:r>
            <a:fld id="{E8DFCA01-4805-1644-B0C6-750AE48F56F5}" type="slidenum">
              <a:rPr lang="de-DE" altLang="de-DE"/>
              <a:pPr>
                <a:defRPr/>
              </a:pPr>
              <a:t>‹#›</a:t>
            </a:fld>
            <a:endParaRPr lang="de-DE" altLang="de-DE"/>
          </a:p>
        </p:txBody>
      </p:sp>
    </p:spTree>
    <p:extLst>
      <p:ext uri="{BB962C8B-B14F-4D97-AF65-F5344CB8AC3E}">
        <p14:creationId xmlns:p14="http://schemas.microsoft.com/office/powerpoint/2010/main" val="1768934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r>
              <a:rPr lang="de-DE" smtClean="0"/>
              <a:t>www.tu-ilmenau.de</a:t>
            </a:r>
            <a:endParaRPr lang="de-DE"/>
          </a:p>
        </p:txBody>
      </p:sp>
      <p:sp>
        <p:nvSpPr>
          <p:cNvPr id="5" name="Rectangle 8"/>
          <p:cNvSpPr>
            <a:spLocks noGrp="1" noChangeArrowheads="1"/>
          </p:cNvSpPr>
          <p:nvPr>
            <p:ph type="sldNum" sz="quarter" idx="11"/>
          </p:nvPr>
        </p:nvSpPr>
        <p:spPr>
          <a:ln/>
        </p:spPr>
        <p:txBody>
          <a:bodyPr/>
          <a:lstStyle>
            <a:lvl1pPr>
              <a:defRPr/>
            </a:lvl1pPr>
          </a:lstStyle>
          <a:p>
            <a:pPr>
              <a:defRPr/>
            </a:pPr>
            <a:r>
              <a:rPr lang="de-DE" altLang="de-DE"/>
              <a:t>Seite </a:t>
            </a:r>
            <a:fld id="{F9256958-DA3E-F74C-9961-1AC8CDCE4EBB}" type="slidenum">
              <a:rPr lang="de-DE" altLang="de-DE"/>
              <a:pPr>
                <a:defRPr/>
              </a:pPr>
              <a:t>‹#›</a:t>
            </a:fld>
            <a:endParaRPr lang="de-DE" altLang="de-DE"/>
          </a:p>
        </p:txBody>
      </p:sp>
    </p:spTree>
    <p:extLst>
      <p:ext uri="{BB962C8B-B14F-4D97-AF65-F5344CB8AC3E}">
        <p14:creationId xmlns:p14="http://schemas.microsoft.com/office/powerpoint/2010/main" val="7267174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r>
              <a:rPr lang="de-DE" smtClean="0"/>
              <a:t>www.tu-ilmenau.de</a:t>
            </a:r>
            <a:endParaRPr lang="de-DE"/>
          </a:p>
        </p:txBody>
      </p:sp>
      <p:sp>
        <p:nvSpPr>
          <p:cNvPr id="5" name="Rectangle 8"/>
          <p:cNvSpPr>
            <a:spLocks noGrp="1" noChangeArrowheads="1"/>
          </p:cNvSpPr>
          <p:nvPr>
            <p:ph type="sldNum" sz="quarter" idx="11"/>
          </p:nvPr>
        </p:nvSpPr>
        <p:spPr>
          <a:ln/>
        </p:spPr>
        <p:txBody>
          <a:bodyPr/>
          <a:lstStyle>
            <a:lvl1pPr>
              <a:defRPr/>
            </a:lvl1pPr>
          </a:lstStyle>
          <a:p>
            <a:pPr>
              <a:defRPr/>
            </a:pPr>
            <a:r>
              <a:rPr lang="de-DE" altLang="de-DE"/>
              <a:t>Seite </a:t>
            </a:r>
            <a:fld id="{7C3CCFF0-CE41-EC48-A0C7-5323A049BFAE}" type="slidenum">
              <a:rPr lang="de-DE" altLang="de-DE"/>
              <a:pPr>
                <a:defRPr/>
              </a:pPr>
              <a:t>‹#›</a:t>
            </a:fld>
            <a:endParaRPr lang="de-DE" altLang="de-DE"/>
          </a:p>
        </p:txBody>
      </p:sp>
    </p:spTree>
    <p:extLst>
      <p:ext uri="{BB962C8B-B14F-4D97-AF65-F5344CB8AC3E}">
        <p14:creationId xmlns:p14="http://schemas.microsoft.com/office/powerpoint/2010/main" val="12005303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r>
              <a:rPr lang="de-DE" smtClean="0"/>
              <a:t>www.tu-ilmenau.de</a:t>
            </a:r>
            <a:endParaRPr lang="de-DE"/>
          </a:p>
        </p:txBody>
      </p:sp>
      <p:sp>
        <p:nvSpPr>
          <p:cNvPr id="5" name="Rectangle 8"/>
          <p:cNvSpPr>
            <a:spLocks noGrp="1" noChangeArrowheads="1"/>
          </p:cNvSpPr>
          <p:nvPr>
            <p:ph type="sldNum" sz="quarter" idx="11"/>
          </p:nvPr>
        </p:nvSpPr>
        <p:spPr>
          <a:ln/>
        </p:spPr>
        <p:txBody>
          <a:bodyPr/>
          <a:lstStyle>
            <a:lvl1pPr>
              <a:defRPr/>
            </a:lvl1pPr>
          </a:lstStyle>
          <a:p>
            <a:pPr>
              <a:defRPr/>
            </a:pPr>
            <a:r>
              <a:rPr lang="de-DE" altLang="de-DE"/>
              <a:t>Seite </a:t>
            </a:r>
            <a:fld id="{62552835-C4F8-EA48-A18D-F7DC38A10B49}" type="slidenum">
              <a:rPr lang="de-DE" altLang="de-DE"/>
              <a:pPr>
                <a:defRPr/>
              </a:pPr>
              <a:t>‹#›</a:t>
            </a:fld>
            <a:endParaRPr lang="de-DE" altLang="de-DE"/>
          </a:p>
        </p:txBody>
      </p:sp>
    </p:spTree>
    <p:extLst>
      <p:ext uri="{BB962C8B-B14F-4D97-AF65-F5344CB8AC3E}">
        <p14:creationId xmlns:p14="http://schemas.microsoft.com/office/powerpoint/2010/main" val="1705535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r>
              <a:rPr lang="de-DE" smtClean="0"/>
              <a:t>www.tu-ilmenau.de</a:t>
            </a:r>
            <a:endParaRPr lang="de-DE"/>
          </a:p>
        </p:txBody>
      </p:sp>
      <p:sp>
        <p:nvSpPr>
          <p:cNvPr id="5" name="Rectangle 8"/>
          <p:cNvSpPr>
            <a:spLocks noGrp="1" noChangeArrowheads="1"/>
          </p:cNvSpPr>
          <p:nvPr>
            <p:ph type="sldNum" sz="quarter" idx="11"/>
          </p:nvPr>
        </p:nvSpPr>
        <p:spPr>
          <a:ln/>
        </p:spPr>
        <p:txBody>
          <a:bodyPr/>
          <a:lstStyle>
            <a:lvl1pPr>
              <a:defRPr/>
            </a:lvl1pPr>
          </a:lstStyle>
          <a:p>
            <a:pPr>
              <a:defRPr/>
            </a:pPr>
            <a:r>
              <a:rPr lang="de-DE" altLang="de-DE"/>
              <a:t>Seite </a:t>
            </a:r>
            <a:fld id="{E223837F-78EA-B643-BEDD-34BFA0D27A5D}" type="slidenum">
              <a:rPr lang="de-DE" altLang="de-DE"/>
              <a:pPr>
                <a:defRPr/>
              </a:pPr>
              <a:t>‹#›</a:t>
            </a:fld>
            <a:endParaRPr lang="de-DE" altLang="de-DE"/>
          </a:p>
        </p:txBody>
      </p:sp>
    </p:spTree>
    <p:extLst>
      <p:ext uri="{BB962C8B-B14F-4D97-AF65-F5344CB8AC3E}">
        <p14:creationId xmlns:p14="http://schemas.microsoft.com/office/powerpoint/2010/main" val="3254619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ftr" sz="quarter" idx="10"/>
          </p:nvPr>
        </p:nvSpPr>
        <p:spPr>
          <a:ln/>
        </p:spPr>
        <p:txBody>
          <a:bodyPr/>
          <a:lstStyle>
            <a:lvl1pPr>
              <a:defRPr/>
            </a:lvl1pPr>
          </a:lstStyle>
          <a:p>
            <a:pPr>
              <a:defRPr/>
            </a:pPr>
            <a:r>
              <a:rPr lang="de-DE" smtClean="0"/>
              <a:t>www.tu-ilmenau.de</a:t>
            </a:r>
            <a:endParaRPr lang="de-DE"/>
          </a:p>
        </p:txBody>
      </p:sp>
      <p:sp>
        <p:nvSpPr>
          <p:cNvPr id="5" name="Rectangle 8"/>
          <p:cNvSpPr>
            <a:spLocks noGrp="1" noChangeArrowheads="1"/>
          </p:cNvSpPr>
          <p:nvPr>
            <p:ph type="sldNum" sz="quarter" idx="11"/>
          </p:nvPr>
        </p:nvSpPr>
        <p:spPr>
          <a:ln/>
        </p:spPr>
        <p:txBody>
          <a:bodyPr/>
          <a:lstStyle>
            <a:lvl1pPr>
              <a:defRPr/>
            </a:lvl1pPr>
          </a:lstStyle>
          <a:p>
            <a:pPr>
              <a:defRPr/>
            </a:pPr>
            <a:r>
              <a:rPr lang="de-DE" altLang="de-DE"/>
              <a:t>Seite </a:t>
            </a:r>
            <a:fld id="{F5446A96-5BBE-7D4D-A26E-7215EC7A64BB}" type="slidenum">
              <a:rPr lang="de-DE" altLang="de-DE"/>
              <a:pPr>
                <a:defRPr/>
              </a:pPr>
              <a:t>‹#›</a:t>
            </a:fld>
            <a:endParaRPr lang="de-DE" altLang="de-DE"/>
          </a:p>
        </p:txBody>
      </p:sp>
    </p:spTree>
    <p:extLst>
      <p:ext uri="{BB962C8B-B14F-4D97-AF65-F5344CB8AC3E}">
        <p14:creationId xmlns:p14="http://schemas.microsoft.com/office/powerpoint/2010/main" val="398833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ftr" sz="quarter" idx="10"/>
          </p:nvPr>
        </p:nvSpPr>
        <p:spPr>
          <a:ln/>
        </p:spPr>
        <p:txBody>
          <a:bodyPr/>
          <a:lstStyle>
            <a:lvl1pPr>
              <a:defRPr/>
            </a:lvl1pPr>
          </a:lstStyle>
          <a:p>
            <a:pPr>
              <a:defRPr/>
            </a:pPr>
            <a:r>
              <a:rPr lang="de-DE" smtClean="0"/>
              <a:t>www.tu-ilmenau.de</a:t>
            </a:r>
            <a:endParaRPr lang="de-DE"/>
          </a:p>
        </p:txBody>
      </p:sp>
      <p:sp>
        <p:nvSpPr>
          <p:cNvPr id="6" name="Rectangle 8"/>
          <p:cNvSpPr>
            <a:spLocks noGrp="1" noChangeArrowheads="1"/>
          </p:cNvSpPr>
          <p:nvPr>
            <p:ph type="sldNum" sz="quarter" idx="11"/>
          </p:nvPr>
        </p:nvSpPr>
        <p:spPr>
          <a:ln/>
        </p:spPr>
        <p:txBody>
          <a:bodyPr/>
          <a:lstStyle>
            <a:lvl1pPr>
              <a:defRPr/>
            </a:lvl1pPr>
          </a:lstStyle>
          <a:p>
            <a:pPr>
              <a:defRPr/>
            </a:pPr>
            <a:r>
              <a:rPr lang="de-DE" altLang="de-DE"/>
              <a:t>Seite </a:t>
            </a:r>
            <a:fld id="{1BA50888-7628-0F4D-81C8-DB2A2AA8E884}" type="slidenum">
              <a:rPr lang="de-DE" altLang="de-DE"/>
              <a:pPr>
                <a:defRPr/>
              </a:pPr>
              <a:t>‹#›</a:t>
            </a:fld>
            <a:endParaRPr lang="de-DE" altLang="de-DE"/>
          </a:p>
        </p:txBody>
      </p:sp>
    </p:spTree>
    <p:extLst>
      <p:ext uri="{BB962C8B-B14F-4D97-AF65-F5344CB8AC3E}">
        <p14:creationId xmlns:p14="http://schemas.microsoft.com/office/powerpoint/2010/main" val="903684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ftr" sz="quarter" idx="10"/>
          </p:nvPr>
        </p:nvSpPr>
        <p:spPr>
          <a:ln/>
        </p:spPr>
        <p:txBody>
          <a:bodyPr/>
          <a:lstStyle>
            <a:lvl1pPr>
              <a:defRPr/>
            </a:lvl1pPr>
          </a:lstStyle>
          <a:p>
            <a:pPr>
              <a:defRPr/>
            </a:pPr>
            <a:r>
              <a:rPr lang="de-DE" smtClean="0"/>
              <a:t>www.tu-ilmenau.de</a:t>
            </a:r>
            <a:endParaRPr lang="de-DE"/>
          </a:p>
        </p:txBody>
      </p:sp>
      <p:sp>
        <p:nvSpPr>
          <p:cNvPr id="8" name="Rectangle 8"/>
          <p:cNvSpPr>
            <a:spLocks noGrp="1" noChangeArrowheads="1"/>
          </p:cNvSpPr>
          <p:nvPr>
            <p:ph type="sldNum" sz="quarter" idx="11"/>
          </p:nvPr>
        </p:nvSpPr>
        <p:spPr>
          <a:ln/>
        </p:spPr>
        <p:txBody>
          <a:bodyPr/>
          <a:lstStyle>
            <a:lvl1pPr>
              <a:defRPr/>
            </a:lvl1pPr>
          </a:lstStyle>
          <a:p>
            <a:pPr>
              <a:defRPr/>
            </a:pPr>
            <a:r>
              <a:rPr lang="de-DE" altLang="de-DE"/>
              <a:t>Seite </a:t>
            </a:r>
            <a:fld id="{C31CB4A0-89A9-5C43-9F89-EE39A0C78497}" type="slidenum">
              <a:rPr lang="de-DE" altLang="de-DE"/>
              <a:pPr>
                <a:defRPr/>
              </a:pPr>
              <a:t>‹#›</a:t>
            </a:fld>
            <a:endParaRPr lang="de-DE" altLang="de-DE"/>
          </a:p>
        </p:txBody>
      </p:sp>
    </p:spTree>
    <p:extLst>
      <p:ext uri="{BB962C8B-B14F-4D97-AF65-F5344CB8AC3E}">
        <p14:creationId xmlns:p14="http://schemas.microsoft.com/office/powerpoint/2010/main" val="12279139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7"/>
          <p:cNvSpPr>
            <a:spLocks noGrp="1" noChangeArrowheads="1"/>
          </p:cNvSpPr>
          <p:nvPr>
            <p:ph type="ftr" sz="quarter" idx="10"/>
          </p:nvPr>
        </p:nvSpPr>
        <p:spPr>
          <a:ln/>
        </p:spPr>
        <p:txBody>
          <a:bodyPr/>
          <a:lstStyle>
            <a:lvl1pPr>
              <a:defRPr/>
            </a:lvl1pPr>
          </a:lstStyle>
          <a:p>
            <a:pPr>
              <a:defRPr/>
            </a:pPr>
            <a:r>
              <a:rPr lang="de-DE" smtClean="0"/>
              <a:t>www.tu-ilmenau.de</a:t>
            </a:r>
            <a:endParaRPr lang="de-DE"/>
          </a:p>
        </p:txBody>
      </p:sp>
      <p:sp>
        <p:nvSpPr>
          <p:cNvPr id="4" name="Rectangle 8"/>
          <p:cNvSpPr>
            <a:spLocks noGrp="1" noChangeArrowheads="1"/>
          </p:cNvSpPr>
          <p:nvPr>
            <p:ph type="sldNum" sz="quarter" idx="11"/>
          </p:nvPr>
        </p:nvSpPr>
        <p:spPr>
          <a:ln/>
        </p:spPr>
        <p:txBody>
          <a:bodyPr/>
          <a:lstStyle>
            <a:lvl1pPr>
              <a:defRPr/>
            </a:lvl1pPr>
          </a:lstStyle>
          <a:p>
            <a:pPr>
              <a:defRPr/>
            </a:pPr>
            <a:r>
              <a:rPr lang="de-DE" altLang="de-DE"/>
              <a:t>Seite </a:t>
            </a:r>
            <a:fld id="{B174E93E-3BC7-9A46-B658-62A4896D0C00}" type="slidenum">
              <a:rPr lang="de-DE" altLang="de-DE"/>
              <a:pPr>
                <a:defRPr/>
              </a:pPr>
              <a:t>‹#›</a:t>
            </a:fld>
            <a:endParaRPr lang="de-DE" altLang="de-DE"/>
          </a:p>
        </p:txBody>
      </p:sp>
    </p:spTree>
    <p:extLst>
      <p:ext uri="{BB962C8B-B14F-4D97-AF65-F5344CB8AC3E}">
        <p14:creationId xmlns:p14="http://schemas.microsoft.com/office/powerpoint/2010/main" val="232397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fld id="{73360F5D-5150-425D-8BC3-E6C993791027}" type="datetime1">
              <a:rPr lang="de-DE" smtClean="0"/>
              <a:t>05.09.2018</a:t>
            </a:fld>
            <a:endParaRPr lang="de-DE"/>
          </a:p>
        </p:txBody>
      </p:sp>
      <p:sp>
        <p:nvSpPr>
          <p:cNvPr id="5" name="Rectangle 5"/>
          <p:cNvSpPr>
            <a:spLocks noGrp="1" noChangeArrowheads="1"/>
          </p:cNvSpPr>
          <p:nvPr>
            <p:ph type="ftr" sz="quarter" idx="11"/>
          </p:nvPr>
        </p:nvSpPr>
        <p:spPr>
          <a:ln/>
        </p:spPr>
        <p:txBody>
          <a:bodyPr/>
          <a:lstStyle>
            <a:lvl1pPr>
              <a:defRPr/>
            </a:lvl1pPr>
          </a:lstStyle>
          <a:p>
            <a:pPr>
              <a:defRPr/>
            </a:pPr>
            <a:r>
              <a:rPr lang="de-DE"/>
              <a:t>www.tu-ilmenau.de</a:t>
            </a:r>
          </a:p>
        </p:txBody>
      </p:sp>
      <p:sp>
        <p:nvSpPr>
          <p:cNvPr id="6" name="Rectangle 6"/>
          <p:cNvSpPr>
            <a:spLocks noGrp="1" noChangeArrowheads="1"/>
          </p:cNvSpPr>
          <p:nvPr>
            <p:ph type="sldNum" sz="quarter" idx="12"/>
          </p:nvPr>
        </p:nvSpPr>
        <p:spPr>
          <a:ln/>
        </p:spPr>
        <p:txBody>
          <a:bodyPr/>
          <a:lstStyle>
            <a:lvl1pPr>
              <a:defRPr/>
            </a:lvl1pPr>
          </a:lstStyle>
          <a:p>
            <a:pPr>
              <a:defRPr/>
            </a:pPr>
            <a:r>
              <a:rPr lang="de-DE" altLang="de-DE"/>
              <a:t>Page </a:t>
            </a:r>
            <a:fld id="{5E566EC0-99DB-2D47-87A8-BE0E90682010}" type="slidenum">
              <a:rPr lang="de-DE" altLang="de-DE"/>
              <a:pPr>
                <a:defRPr/>
              </a:pPr>
              <a:t>‹#›</a:t>
            </a:fld>
            <a:endParaRPr lang="de-DE" altLang="de-DE"/>
          </a:p>
        </p:txBody>
      </p:sp>
    </p:spTree>
    <p:extLst>
      <p:ext uri="{BB962C8B-B14F-4D97-AF65-F5344CB8AC3E}">
        <p14:creationId xmlns:p14="http://schemas.microsoft.com/office/powerpoint/2010/main" val="239628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r>
              <a:rPr lang="de-DE" smtClean="0"/>
              <a:t>www.tu-ilmenau.de</a:t>
            </a:r>
            <a:endParaRPr lang="de-DE"/>
          </a:p>
        </p:txBody>
      </p:sp>
      <p:sp>
        <p:nvSpPr>
          <p:cNvPr id="3" name="Rectangle 8"/>
          <p:cNvSpPr>
            <a:spLocks noGrp="1" noChangeArrowheads="1"/>
          </p:cNvSpPr>
          <p:nvPr>
            <p:ph type="sldNum" sz="quarter" idx="11"/>
          </p:nvPr>
        </p:nvSpPr>
        <p:spPr>
          <a:ln/>
        </p:spPr>
        <p:txBody>
          <a:bodyPr/>
          <a:lstStyle>
            <a:lvl1pPr>
              <a:defRPr/>
            </a:lvl1pPr>
          </a:lstStyle>
          <a:p>
            <a:pPr>
              <a:defRPr/>
            </a:pPr>
            <a:r>
              <a:rPr lang="de-DE" altLang="de-DE"/>
              <a:t>Seite </a:t>
            </a:r>
            <a:fld id="{C781F613-C284-8D49-8EB7-A53128DACDCB}" type="slidenum">
              <a:rPr lang="de-DE" altLang="de-DE"/>
              <a:pPr>
                <a:defRPr/>
              </a:pPr>
              <a:t>‹#›</a:t>
            </a:fld>
            <a:endParaRPr lang="de-DE" altLang="de-DE"/>
          </a:p>
        </p:txBody>
      </p:sp>
    </p:spTree>
    <p:extLst>
      <p:ext uri="{BB962C8B-B14F-4D97-AF65-F5344CB8AC3E}">
        <p14:creationId xmlns:p14="http://schemas.microsoft.com/office/powerpoint/2010/main" val="17775458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r>
              <a:rPr lang="de-DE" smtClean="0"/>
              <a:t>www.tu-ilmenau.de</a:t>
            </a:r>
            <a:endParaRPr lang="de-DE"/>
          </a:p>
        </p:txBody>
      </p:sp>
      <p:sp>
        <p:nvSpPr>
          <p:cNvPr id="6" name="Rectangle 8"/>
          <p:cNvSpPr>
            <a:spLocks noGrp="1" noChangeArrowheads="1"/>
          </p:cNvSpPr>
          <p:nvPr>
            <p:ph type="sldNum" sz="quarter" idx="11"/>
          </p:nvPr>
        </p:nvSpPr>
        <p:spPr>
          <a:ln/>
        </p:spPr>
        <p:txBody>
          <a:bodyPr/>
          <a:lstStyle>
            <a:lvl1pPr>
              <a:defRPr/>
            </a:lvl1pPr>
          </a:lstStyle>
          <a:p>
            <a:pPr>
              <a:defRPr/>
            </a:pPr>
            <a:r>
              <a:rPr lang="de-DE" altLang="de-DE"/>
              <a:t>Seite </a:t>
            </a:r>
            <a:fld id="{D9D0BE56-6AFE-5241-B815-BCFF29CC214E}" type="slidenum">
              <a:rPr lang="de-DE" altLang="de-DE"/>
              <a:pPr>
                <a:defRPr/>
              </a:pPr>
              <a:t>‹#›</a:t>
            </a:fld>
            <a:endParaRPr lang="de-DE" altLang="de-DE"/>
          </a:p>
        </p:txBody>
      </p:sp>
    </p:spTree>
    <p:extLst>
      <p:ext uri="{BB962C8B-B14F-4D97-AF65-F5344CB8AC3E}">
        <p14:creationId xmlns:p14="http://schemas.microsoft.com/office/powerpoint/2010/main" val="15678354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r>
              <a:rPr lang="de-DE" smtClean="0"/>
              <a:t>www.tu-ilmenau.de</a:t>
            </a:r>
            <a:endParaRPr lang="de-DE"/>
          </a:p>
        </p:txBody>
      </p:sp>
      <p:sp>
        <p:nvSpPr>
          <p:cNvPr id="6" name="Rectangle 8"/>
          <p:cNvSpPr>
            <a:spLocks noGrp="1" noChangeArrowheads="1"/>
          </p:cNvSpPr>
          <p:nvPr>
            <p:ph type="sldNum" sz="quarter" idx="11"/>
          </p:nvPr>
        </p:nvSpPr>
        <p:spPr>
          <a:ln/>
        </p:spPr>
        <p:txBody>
          <a:bodyPr/>
          <a:lstStyle>
            <a:lvl1pPr>
              <a:defRPr/>
            </a:lvl1pPr>
          </a:lstStyle>
          <a:p>
            <a:pPr>
              <a:defRPr/>
            </a:pPr>
            <a:r>
              <a:rPr lang="de-DE" altLang="de-DE"/>
              <a:t>Seite </a:t>
            </a:r>
            <a:fld id="{6E3B220A-1626-3342-849E-156B6F72B9F9}" type="slidenum">
              <a:rPr lang="de-DE" altLang="de-DE"/>
              <a:pPr>
                <a:defRPr/>
              </a:pPr>
              <a:t>‹#›</a:t>
            </a:fld>
            <a:endParaRPr lang="de-DE" altLang="de-DE"/>
          </a:p>
        </p:txBody>
      </p:sp>
    </p:spTree>
    <p:extLst>
      <p:ext uri="{BB962C8B-B14F-4D97-AF65-F5344CB8AC3E}">
        <p14:creationId xmlns:p14="http://schemas.microsoft.com/office/powerpoint/2010/main" val="9856897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r>
              <a:rPr lang="de-DE" smtClean="0"/>
              <a:t>www.tu-ilmenau.de</a:t>
            </a:r>
            <a:endParaRPr lang="de-DE"/>
          </a:p>
        </p:txBody>
      </p:sp>
      <p:sp>
        <p:nvSpPr>
          <p:cNvPr id="5" name="Rectangle 8"/>
          <p:cNvSpPr>
            <a:spLocks noGrp="1" noChangeArrowheads="1"/>
          </p:cNvSpPr>
          <p:nvPr>
            <p:ph type="sldNum" sz="quarter" idx="11"/>
          </p:nvPr>
        </p:nvSpPr>
        <p:spPr>
          <a:ln/>
        </p:spPr>
        <p:txBody>
          <a:bodyPr/>
          <a:lstStyle>
            <a:lvl1pPr>
              <a:defRPr/>
            </a:lvl1pPr>
          </a:lstStyle>
          <a:p>
            <a:pPr>
              <a:defRPr/>
            </a:pPr>
            <a:r>
              <a:rPr lang="de-DE" altLang="de-DE"/>
              <a:t>Seite </a:t>
            </a:r>
            <a:fld id="{756D7342-BAF6-8448-A969-E515DC46234C}" type="slidenum">
              <a:rPr lang="de-DE" altLang="de-DE"/>
              <a:pPr>
                <a:defRPr/>
              </a:pPr>
              <a:t>‹#›</a:t>
            </a:fld>
            <a:endParaRPr lang="de-DE" altLang="de-DE"/>
          </a:p>
        </p:txBody>
      </p:sp>
    </p:spTree>
    <p:extLst>
      <p:ext uri="{BB962C8B-B14F-4D97-AF65-F5344CB8AC3E}">
        <p14:creationId xmlns:p14="http://schemas.microsoft.com/office/powerpoint/2010/main" val="798035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r>
              <a:rPr lang="de-DE" smtClean="0"/>
              <a:t>www.tu-ilmenau.de</a:t>
            </a:r>
            <a:endParaRPr lang="de-DE"/>
          </a:p>
        </p:txBody>
      </p:sp>
      <p:sp>
        <p:nvSpPr>
          <p:cNvPr id="5" name="Rectangle 8"/>
          <p:cNvSpPr>
            <a:spLocks noGrp="1" noChangeArrowheads="1"/>
          </p:cNvSpPr>
          <p:nvPr>
            <p:ph type="sldNum" sz="quarter" idx="11"/>
          </p:nvPr>
        </p:nvSpPr>
        <p:spPr>
          <a:ln/>
        </p:spPr>
        <p:txBody>
          <a:bodyPr/>
          <a:lstStyle>
            <a:lvl1pPr>
              <a:defRPr/>
            </a:lvl1pPr>
          </a:lstStyle>
          <a:p>
            <a:pPr>
              <a:defRPr/>
            </a:pPr>
            <a:r>
              <a:rPr lang="de-DE" altLang="de-DE"/>
              <a:t>Seite </a:t>
            </a:r>
            <a:fld id="{FCB7E613-562C-C04B-87E4-2AAF4C37942F}" type="slidenum">
              <a:rPr lang="de-DE" altLang="de-DE"/>
              <a:pPr>
                <a:defRPr/>
              </a:pPr>
              <a:t>‹#›</a:t>
            </a:fld>
            <a:endParaRPr lang="de-DE" altLang="de-DE"/>
          </a:p>
        </p:txBody>
      </p:sp>
    </p:spTree>
    <p:extLst>
      <p:ext uri="{BB962C8B-B14F-4D97-AF65-F5344CB8AC3E}">
        <p14:creationId xmlns:p14="http://schemas.microsoft.com/office/powerpoint/2010/main" val="15520461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r>
              <a:rPr lang="de-DE" smtClean="0"/>
              <a:t>www.tu-ilmenau.de</a:t>
            </a:r>
            <a:endParaRPr lang="de-DE"/>
          </a:p>
        </p:txBody>
      </p:sp>
      <p:sp>
        <p:nvSpPr>
          <p:cNvPr id="5" name="Rectangle 8"/>
          <p:cNvSpPr>
            <a:spLocks noGrp="1" noChangeArrowheads="1"/>
          </p:cNvSpPr>
          <p:nvPr>
            <p:ph type="sldNum" sz="quarter" idx="11"/>
          </p:nvPr>
        </p:nvSpPr>
        <p:spPr>
          <a:ln/>
        </p:spPr>
        <p:txBody>
          <a:bodyPr/>
          <a:lstStyle>
            <a:lvl1pPr>
              <a:defRPr/>
            </a:lvl1pPr>
          </a:lstStyle>
          <a:p>
            <a:pPr>
              <a:defRPr/>
            </a:pPr>
            <a:r>
              <a:rPr lang="de-DE" altLang="de-DE"/>
              <a:t>Seite </a:t>
            </a:r>
            <a:fld id="{D833B7D0-DBB1-6141-B435-1EDA7039EB1A}" type="slidenum">
              <a:rPr lang="de-DE" altLang="de-DE"/>
              <a:pPr>
                <a:defRPr/>
              </a:pPr>
              <a:t>‹#›</a:t>
            </a:fld>
            <a:endParaRPr lang="de-DE" altLang="de-DE"/>
          </a:p>
        </p:txBody>
      </p:sp>
    </p:spTree>
    <p:extLst>
      <p:ext uri="{BB962C8B-B14F-4D97-AF65-F5344CB8AC3E}">
        <p14:creationId xmlns:p14="http://schemas.microsoft.com/office/powerpoint/2010/main" val="19036531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r>
              <a:rPr lang="de-DE" smtClean="0"/>
              <a:t>www.tu-ilmenau.de</a:t>
            </a:r>
            <a:endParaRPr lang="de-DE"/>
          </a:p>
        </p:txBody>
      </p:sp>
      <p:sp>
        <p:nvSpPr>
          <p:cNvPr id="5" name="Rectangle 8"/>
          <p:cNvSpPr>
            <a:spLocks noGrp="1" noChangeArrowheads="1"/>
          </p:cNvSpPr>
          <p:nvPr>
            <p:ph type="sldNum" sz="quarter" idx="11"/>
          </p:nvPr>
        </p:nvSpPr>
        <p:spPr>
          <a:ln/>
        </p:spPr>
        <p:txBody>
          <a:bodyPr/>
          <a:lstStyle>
            <a:lvl1pPr>
              <a:defRPr/>
            </a:lvl1pPr>
          </a:lstStyle>
          <a:p>
            <a:pPr>
              <a:defRPr/>
            </a:pPr>
            <a:r>
              <a:rPr lang="de-DE" altLang="de-DE"/>
              <a:t>Seite </a:t>
            </a:r>
            <a:fld id="{BEFD8C4A-BDF0-0D45-9696-A2223233EAB2}" type="slidenum">
              <a:rPr lang="de-DE" altLang="de-DE"/>
              <a:pPr>
                <a:defRPr/>
              </a:pPr>
              <a:t>‹#›</a:t>
            </a:fld>
            <a:endParaRPr lang="de-DE" altLang="de-DE"/>
          </a:p>
        </p:txBody>
      </p:sp>
    </p:spTree>
    <p:extLst>
      <p:ext uri="{BB962C8B-B14F-4D97-AF65-F5344CB8AC3E}">
        <p14:creationId xmlns:p14="http://schemas.microsoft.com/office/powerpoint/2010/main" val="14871022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ftr" sz="quarter" idx="10"/>
          </p:nvPr>
        </p:nvSpPr>
        <p:spPr>
          <a:ln/>
        </p:spPr>
        <p:txBody>
          <a:bodyPr/>
          <a:lstStyle>
            <a:lvl1pPr>
              <a:defRPr/>
            </a:lvl1pPr>
          </a:lstStyle>
          <a:p>
            <a:pPr>
              <a:defRPr/>
            </a:pPr>
            <a:r>
              <a:rPr lang="de-DE" smtClean="0"/>
              <a:t>www.tu-ilmenau.de</a:t>
            </a:r>
            <a:endParaRPr lang="de-DE"/>
          </a:p>
        </p:txBody>
      </p:sp>
      <p:sp>
        <p:nvSpPr>
          <p:cNvPr id="5" name="Rectangle 8"/>
          <p:cNvSpPr>
            <a:spLocks noGrp="1" noChangeArrowheads="1"/>
          </p:cNvSpPr>
          <p:nvPr>
            <p:ph type="sldNum" sz="quarter" idx="11"/>
          </p:nvPr>
        </p:nvSpPr>
        <p:spPr>
          <a:ln/>
        </p:spPr>
        <p:txBody>
          <a:bodyPr/>
          <a:lstStyle>
            <a:lvl1pPr>
              <a:defRPr/>
            </a:lvl1pPr>
          </a:lstStyle>
          <a:p>
            <a:pPr>
              <a:defRPr/>
            </a:pPr>
            <a:r>
              <a:rPr lang="de-DE" altLang="de-DE"/>
              <a:t>Seite </a:t>
            </a:r>
            <a:fld id="{3DDB443B-98C9-384A-9BCF-A802355F3D25}" type="slidenum">
              <a:rPr lang="de-DE" altLang="de-DE"/>
              <a:pPr>
                <a:defRPr/>
              </a:pPr>
              <a:t>‹#›</a:t>
            </a:fld>
            <a:endParaRPr lang="de-DE" altLang="de-DE"/>
          </a:p>
        </p:txBody>
      </p:sp>
    </p:spTree>
    <p:extLst>
      <p:ext uri="{BB962C8B-B14F-4D97-AF65-F5344CB8AC3E}">
        <p14:creationId xmlns:p14="http://schemas.microsoft.com/office/powerpoint/2010/main" val="13126134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ftr" sz="quarter" idx="10"/>
          </p:nvPr>
        </p:nvSpPr>
        <p:spPr>
          <a:ln/>
        </p:spPr>
        <p:txBody>
          <a:bodyPr/>
          <a:lstStyle>
            <a:lvl1pPr>
              <a:defRPr/>
            </a:lvl1pPr>
          </a:lstStyle>
          <a:p>
            <a:pPr>
              <a:defRPr/>
            </a:pPr>
            <a:r>
              <a:rPr lang="de-DE" smtClean="0"/>
              <a:t>www.tu-ilmenau.de</a:t>
            </a:r>
            <a:endParaRPr lang="de-DE"/>
          </a:p>
        </p:txBody>
      </p:sp>
      <p:sp>
        <p:nvSpPr>
          <p:cNvPr id="6" name="Rectangle 8"/>
          <p:cNvSpPr>
            <a:spLocks noGrp="1" noChangeArrowheads="1"/>
          </p:cNvSpPr>
          <p:nvPr>
            <p:ph type="sldNum" sz="quarter" idx="11"/>
          </p:nvPr>
        </p:nvSpPr>
        <p:spPr>
          <a:ln/>
        </p:spPr>
        <p:txBody>
          <a:bodyPr/>
          <a:lstStyle>
            <a:lvl1pPr>
              <a:defRPr/>
            </a:lvl1pPr>
          </a:lstStyle>
          <a:p>
            <a:pPr>
              <a:defRPr/>
            </a:pPr>
            <a:r>
              <a:rPr lang="de-DE" altLang="de-DE"/>
              <a:t>Seite </a:t>
            </a:r>
            <a:fld id="{782C785E-C17B-BD40-A0EB-D307E23149B5}" type="slidenum">
              <a:rPr lang="de-DE" altLang="de-DE"/>
              <a:pPr>
                <a:defRPr/>
              </a:pPr>
              <a:t>‹#›</a:t>
            </a:fld>
            <a:endParaRPr lang="de-DE" altLang="de-DE"/>
          </a:p>
        </p:txBody>
      </p:sp>
    </p:spTree>
    <p:extLst>
      <p:ext uri="{BB962C8B-B14F-4D97-AF65-F5344CB8AC3E}">
        <p14:creationId xmlns:p14="http://schemas.microsoft.com/office/powerpoint/2010/main" val="21426187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ftr" sz="quarter" idx="10"/>
          </p:nvPr>
        </p:nvSpPr>
        <p:spPr>
          <a:ln/>
        </p:spPr>
        <p:txBody>
          <a:bodyPr/>
          <a:lstStyle>
            <a:lvl1pPr>
              <a:defRPr/>
            </a:lvl1pPr>
          </a:lstStyle>
          <a:p>
            <a:pPr>
              <a:defRPr/>
            </a:pPr>
            <a:r>
              <a:rPr lang="de-DE" smtClean="0"/>
              <a:t>www.tu-ilmenau.de</a:t>
            </a:r>
            <a:endParaRPr lang="de-DE"/>
          </a:p>
        </p:txBody>
      </p:sp>
      <p:sp>
        <p:nvSpPr>
          <p:cNvPr id="8" name="Rectangle 8"/>
          <p:cNvSpPr>
            <a:spLocks noGrp="1" noChangeArrowheads="1"/>
          </p:cNvSpPr>
          <p:nvPr>
            <p:ph type="sldNum" sz="quarter" idx="11"/>
          </p:nvPr>
        </p:nvSpPr>
        <p:spPr>
          <a:ln/>
        </p:spPr>
        <p:txBody>
          <a:bodyPr/>
          <a:lstStyle>
            <a:lvl1pPr>
              <a:defRPr/>
            </a:lvl1pPr>
          </a:lstStyle>
          <a:p>
            <a:pPr>
              <a:defRPr/>
            </a:pPr>
            <a:r>
              <a:rPr lang="de-DE" altLang="de-DE"/>
              <a:t>Seite </a:t>
            </a:r>
            <a:fld id="{EE08DECA-2D46-8C4D-9007-A2006B288156}" type="slidenum">
              <a:rPr lang="de-DE" altLang="de-DE"/>
              <a:pPr>
                <a:defRPr/>
              </a:pPr>
              <a:t>‹#›</a:t>
            </a:fld>
            <a:endParaRPr lang="de-DE" altLang="de-DE"/>
          </a:p>
        </p:txBody>
      </p:sp>
    </p:spTree>
    <p:extLst>
      <p:ext uri="{BB962C8B-B14F-4D97-AF65-F5344CB8AC3E}">
        <p14:creationId xmlns:p14="http://schemas.microsoft.com/office/powerpoint/2010/main" val="1987151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fld id="{CA562D89-D11C-4264-99DC-848095C3E882}" type="datetime1">
              <a:rPr lang="de-DE" smtClean="0"/>
              <a:t>05.09.2018</a:t>
            </a:fld>
            <a:endParaRPr lang="de-DE"/>
          </a:p>
        </p:txBody>
      </p:sp>
      <p:sp>
        <p:nvSpPr>
          <p:cNvPr id="6" name="Rectangle 5"/>
          <p:cNvSpPr>
            <a:spLocks noGrp="1" noChangeArrowheads="1"/>
          </p:cNvSpPr>
          <p:nvPr>
            <p:ph type="ftr" sz="quarter" idx="11"/>
          </p:nvPr>
        </p:nvSpPr>
        <p:spPr>
          <a:ln/>
        </p:spPr>
        <p:txBody>
          <a:bodyPr/>
          <a:lstStyle>
            <a:lvl1pPr>
              <a:defRPr/>
            </a:lvl1pPr>
          </a:lstStyle>
          <a:p>
            <a:pPr>
              <a:defRPr/>
            </a:pPr>
            <a:r>
              <a:rPr lang="de-DE"/>
              <a:t>www.tu-ilmenau.de</a:t>
            </a:r>
          </a:p>
        </p:txBody>
      </p:sp>
      <p:sp>
        <p:nvSpPr>
          <p:cNvPr id="7" name="Rectangle 6"/>
          <p:cNvSpPr>
            <a:spLocks noGrp="1" noChangeArrowheads="1"/>
          </p:cNvSpPr>
          <p:nvPr>
            <p:ph type="sldNum" sz="quarter" idx="12"/>
          </p:nvPr>
        </p:nvSpPr>
        <p:spPr>
          <a:ln/>
        </p:spPr>
        <p:txBody>
          <a:bodyPr/>
          <a:lstStyle>
            <a:lvl1pPr>
              <a:defRPr/>
            </a:lvl1pPr>
          </a:lstStyle>
          <a:p>
            <a:pPr>
              <a:defRPr/>
            </a:pPr>
            <a:r>
              <a:rPr lang="de-DE" altLang="de-DE"/>
              <a:t>Page </a:t>
            </a:r>
            <a:fld id="{4F2ED330-C82B-5249-94B3-B85ACF70D9A5}" type="slidenum">
              <a:rPr lang="de-DE" altLang="de-DE"/>
              <a:pPr>
                <a:defRPr/>
              </a:pPr>
              <a:t>‹#›</a:t>
            </a:fld>
            <a:endParaRPr lang="de-DE" altLang="de-DE"/>
          </a:p>
        </p:txBody>
      </p:sp>
    </p:spTree>
    <p:extLst>
      <p:ext uri="{BB962C8B-B14F-4D97-AF65-F5344CB8AC3E}">
        <p14:creationId xmlns:p14="http://schemas.microsoft.com/office/powerpoint/2010/main" val="9087480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7"/>
          <p:cNvSpPr>
            <a:spLocks noGrp="1" noChangeArrowheads="1"/>
          </p:cNvSpPr>
          <p:nvPr>
            <p:ph type="ftr" sz="quarter" idx="10"/>
          </p:nvPr>
        </p:nvSpPr>
        <p:spPr>
          <a:ln/>
        </p:spPr>
        <p:txBody>
          <a:bodyPr/>
          <a:lstStyle>
            <a:lvl1pPr>
              <a:defRPr/>
            </a:lvl1pPr>
          </a:lstStyle>
          <a:p>
            <a:pPr>
              <a:defRPr/>
            </a:pPr>
            <a:r>
              <a:rPr lang="de-DE" smtClean="0"/>
              <a:t>www.tu-ilmenau.de</a:t>
            </a:r>
            <a:endParaRPr lang="de-DE"/>
          </a:p>
        </p:txBody>
      </p:sp>
      <p:sp>
        <p:nvSpPr>
          <p:cNvPr id="4" name="Rectangle 8"/>
          <p:cNvSpPr>
            <a:spLocks noGrp="1" noChangeArrowheads="1"/>
          </p:cNvSpPr>
          <p:nvPr>
            <p:ph type="sldNum" sz="quarter" idx="11"/>
          </p:nvPr>
        </p:nvSpPr>
        <p:spPr>
          <a:ln/>
        </p:spPr>
        <p:txBody>
          <a:bodyPr/>
          <a:lstStyle>
            <a:lvl1pPr>
              <a:defRPr/>
            </a:lvl1pPr>
          </a:lstStyle>
          <a:p>
            <a:pPr>
              <a:defRPr/>
            </a:pPr>
            <a:r>
              <a:rPr lang="de-DE" altLang="de-DE"/>
              <a:t>Seite </a:t>
            </a:r>
            <a:fld id="{E08B62CD-F3A6-D442-903D-7ACEA549D001}" type="slidenum">
              <a:rPr lang="de-DE" altLang="de-DE"/>
              <a:pPr>
                <a:defRPr/>
              </a:pPr>
              <a:t>‹#›</a:t>
            </a:fld>
            <a:endParaRPr lang="de-DE" altLang="de-DE"/>
          </a:p>
        </p:txBody>
      </p:sp>
    </p:spTree>
    <p:extLst>
      <p:ext uri="{BB962C8B-B14F-4D97-AF65-F5344CB8AC3E}">
        <p14:creationId xmlns:p14="http://schemas.microsoft.com/office/powerpoint/2010/main" val="3945068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r>
              <a:rPr lang="de-DE" smtClean="0"/>
              <a:t>www.tu-ilmenau.de</a:t>
            </a:r>
            <a:endParaRPr lang="de-DE"/>
          </a:p>
        </p:txBody>
      </p:sp>
      <p:sp>
        <p:nvSpPr>
          <p:cNvPr id="3" name="Rectangle 8"/>
          <p:cNvSpPr>
            <a:spLocks noGrp="1" noChangeArrowheads="1"/>
          </p:cNvSpPr>
          <p:nvPr>
            <p:ph type="sldNum" sz="quarter" idx="11"/>
          </p:nvPr>
        </p:nvSpPr>
        <p:spPr>
          <a:ln/>
        </p:spPr>
        <p:txBody>
          <a:bodyPr/>
          <a:lstStyle>
            <a:lvl1pPr>
              <a:defRPr/>
            </a:lvl1pPr>
          </a:lstStyle>
          <a:p>
            <a:pPr>
              <a:defRPr/>
            </a:pPr>
            <a:r>
              <a:rPr lang="de-DE" altLang="de-DE"/>
              <a:t>Seite </a:t>
            </a:r>
            <a:fld id="{D84A03CA-3CA5-1141-8442-8005E8FA4D24}" type="slidenum">
              <a:rPr lang="de-DE" altLang="de-DE"/>
              <a:pPr>
                <a:defRPr/>
              </a:pPr>
              <a:t>‹#›</a:t>
            </a:fld>
            <a:endParaRPr lang="de-DE" altLang="de-DE"/>
          </a:p>
        </p:txBody>
      </p:sp>
    </p:spTree>
    <p:extLst>
      <p:ext uri="{BB962C8B-B14F-4D97-AF65-F5344CB8AC3E}">
        <p14:creationId xmlns:p14="http://schemas.microsoft.com/office/powerpoint/2010/main" val="11938869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r>
              <a:rPr lang="de-DE" smtClean="0"/>
              <a:t>www.tu-ilmenau.de</a:t>
            </a:r>
            <a:endParaRPr lang="de-DE"/>
          </a:p>
        </p:txBody>
      </p:sp>
      <p:sp>
        <p:nvSpPr>
          <p:cNvPr id="6" name="Rectangle 8"/>
          <p:cNvSpPr>
            <a:spLocks noGrp="1" noChangeArrowheads="1"/>
          </p:cNvSpPr>
          <p:nvPr>
            <p:ph type="sldNum" sz="quarter" idx="11"/>
          </p:nvPr>
        </p:nvSpPr>
        <p:spPr>
          <a:ln/>
        </p:spPr>
        <p:txBody>
          <a:bodyPr/>
          <a:lstStyle>
            <a:lvl1pPr>
              <a:defRPr/>
            </a:lvl1pPr>
          </a:lstStyle>
          <a:p>
            <a:pPr>
              <a:defRPr/>
            </a:pPr>
            <a:r>
              <a:rPr lang="de-DE" altLang="de-DE"/>
              <a:t>Seite </a:t>
            </a:r>
            <a:fld id="{5B2CC5E9-F805-ED4C-A1F5-E6FBB58D6659}" type="slidenum">
              <a:rPr lang="de-DE" altLang="de-DE"/>
              <a:pPr>
                <a:defRPr/>
              </a:pPr>
              <a:t>‹#›</a:t>
            </a:fld>
            <a:endParaRPr lang="de-DE" altLang="de-DE"/>
          </a:p>
        </p:txBody>
      </p:sp>
    </p:spTree>
    <p:extLst>
      <p:ext uri="{BB962C8B-B14F-4D97-AF65-F5344CB8AC3E}">
        <p14:creationId xmlns:p14="http://schemas.microsoft.com/office/powerpoint/2010/main" val="17184227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r>
              <a:rPr lang="de-DE" smtClean="0"/>
              <a:t>www.tu-ilmenau.de</a:t>
            </a:r>
            <a:endParaRPr lang="de-DE"/>
          </a:p>
        </p:txBody>
      </p:sp>
      <p:sp>
        <p:nvSpPr>
          <p:cNvPr id="6" name="Rectangle 8"/>
          <p:cNvSpPr>
            <a:spLocks noGrp="1" noChangeArrowheads="1"/>
          </p:cNvSpPr>
          <p:nvPr>
            <p:ph type="sldNum" sz="quarter" idx="11"/>
          </p:nvPr>
        </p:nvSpPr>
        <p:spPr>
          <a:ln/>
        </p:spPr>
        <p:txBody>
          <a:bodyPr/>
          <a:lstStyle>
            <a:lvl1pPr>
              <a:defRPr/>
            </a:lvl1pPr>
          </a:lstStyle>
          <a:p>
            <a:pPr>
              <a:defRPr/>
            </a:pPr>
            <a:r>
              <a:rPr lang="de-DE" altLang="de-DE"/>
              <a:t>Seite </a:t>
            </a:r>
            <a:fld id="{106083AA-E5CE-1942-8BA5-4CD13078FC31}" type="slidenum">
              <a:rPr lang="de-DE" altLang="de-DE"/>
              <a:pPr>
                <a:defRPr/>
              </a:pPr>
              <a:t>‹#›</a:t>
            </a:fld>
            <a:endParaRPr lang="de-DE" altLang="de-DE"/>
          </a:p>
        </p:txBody>
      </p:sp>
    </p:spTree>
    <p:extLst>
      <p:ext uri="{BB962C8B-B14F-4D97-AF65-F5344CB8AC3E}">
        <p14:creationId xmlns:p14="http://schemas.microsoft.com/office/powerpoint/2010/main" val="244142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r>
              <a:rPr lang="de-DE" smtClean="0"/>
              <a:t>www.tu-ilmenau.de</a:t>
            </a:r>
            <a:endParaRPr lang="de-DE"/>
          </a:p>
        </p:txBody>
      </p:sp>
      <p:sp>
        <p:nvSpPr>
          <p:cNvPr id="5" name="Rectangle 8"/>
          <p:cNvSpPr>
            <a:spLocks noGrp="1" noChangeArrowheads="1"/>
          </p:cNvSpPr>
          <p:nvPr>
            <p:ph type="sldNum" sz="quarter" idx="11"/>
          </p:nvPr>
        </p:nvSpPr>
        <p:spPr>
          <a:ln/>
        </p:spPr>
        <p:txBody>
          <a:bodyPr/>
          <a:lstStyle>
            <a:lvl1pPr>
              <a:defRPr/>
            </a:lvl1pPr>
          </a:lstStyle>
          <a:p>
            <a:pPr>
              <a:defRPr/>
            </a:pPr>
            <a:r>
              <a:rPr lang="de-DE" altLang="de-DE"/>
              <a:t>Seite </a:t>
            </a:r>
            <a:fld id="{3C740E0C-3AB5-BB44-8259-F4BCFDCF7BD3}" type="slidenum">
              <a:rPr lang="de-DE" altLang="de-DE"/>
              <a:pPr>
                <a:defRPr/>
              </a:pPr>
              <a:t>‹#›</a:t>
            </a:fld>
            <a:endParaRPr lang="de-DE" altLang="de-DE"/>
          </a:p>
        </p:txBody>
      </p:sp>
    </p:spTree>
    <p:extLst>
      <p:ext uri="{BB962C8B-B14F-4D97-AF65-F5344CB8AC3E}">
        <p14:creationId xmlns:p14="http://schemas.microsoft.com/office/powerpoint/2010/main" val="1615954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r>
              <a:rPr lang="de-DE" smtClean="0"/>
              <a:t>www.tu-ilmenau.de</a:t>
            </a:r>
            <a:endParaRPr lang="de-DE"/>
          </a:p>
        </p:txBody>
      </p:sp>
      <p:sp>
        <p:nvSpPr>
          <p:cNvPr id="5" name="Rectangle 8"/>
          <p:cNvSpPr>
            <a:spLocks noGrp="1" noChangeArrowheads="1"/>
          </p:cNvSpPr>
          <p:nvPr>
            <p:ph type="sldNum" sz="quarter" idx="11"/>
          </p:nvPr>
        </p:nvSpPr>
        <p:spPr>
          <a:ln/>
        </p:spPr>
        <p:txBody>
          <a:bodyPr/>
          <a:lstStyle>
            <a:lvl1pPr>
              <a:defRPr/>
            </a:lvl1pPr>
          </a:lstStyle>
          <a:p>
            <a:pPr>
              <a:defRPr/>
            </a:pPr>
            <a:r>
              <a:rPr lang="de-DE" altLang="de-DE"/>
              <a:t>Seite </a:t>
            </a:r>
            <a:fld id="{BFFBE858-92BB-4F43-A7DA-9C641A0E4583}" type="slidenum">
              <a:rPr lang="de-DE" altLang="de-DE"/>
              <a:pPr>
                <a:defRPr/>
              </a:pPr>
              <a:t>‹#›</a:t>
            </a:fld>
            <a:endParaRPr lang="de-DE" altLang="de-DE"/>
          </a:p>
        </p:txBody>
      </p:sp>
    </p:spTree>
    <p:extLst>
      <p:ext uri="{BB962C8B-B14F-4D97-AF65-F5344CB8AC3E}">
        <p14:creationId xmlns:p14="http://schemas.microsoft.com/office/powerpoint/2010/main" val="15154487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3790933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7221587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8307400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332317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fld id="{1A7B1FCE-C909-423C-ABC6-C03481D32E4C}" type="datetime1">
              <a:rPr lang="de-DE" smtClean="0"/>
              <a:t>05.09.2018</a:t>
            </a:fld>
            <a:endParaRPr lang="de-DE"/>
          </a:p>
        </p:txBody>
      </p:sp>
      <p:sp>
        <p:nvSpPr>
          <p:cNvPr id="8" name="Rectangle 5"/>
          <p:cNvSpPr>
            <a:spLocks noGrp="1" noChangeArrowheads="1"/>
          </p:cNvSpPr>
          <p:nvPr>
            <p:ph type="ftr" sz="quarter" idx="11"/>
          </p:nvPr>
        </p:nvSpPr>
        <p:spPr>
          <a:ln/>
        </p:spPr>
        <p:txBody>
          <a:bodyPr/>
          <a:lstStyle>
            <a:lvl1pPr>
              <a:defRPr/>
            </a:lvl1pPr>
          </a:lstStyle>
          <a:p>
            <a:pPr>
              <a:defRPr/>
            </a:pPr>
            <a:r>
              <a:rPr lang="de-DE"/>
              <a:t>www.tu-ilmenau.de</a:t>
            </a:r>
          </a:p>
        </p:txBody>
      </p:sp>
      <p:sp>
        <p:nvSpPr>
          <p:cNvPr id="9" name="Rectangle 6"/>
          <p:cNvSpPr>
            <a:spLocks noGrp="1" noChangeArrowheads="1"/>
          </p:cNvSpPr>
          <p:nvPr>
            <p:ph type="sldNum" sz="quarter" idx="12"/>
          </p:nvPr>
        </p:nvSpPr>
        <p:spPr>
          <a:ln/>
        </p:spPr>
        <p:txBody>
          <a:bodyPr/>
          <a:lstStyle>
            <a:lvl1pPr>
              <a:defRPr/>
            </a:lvl1pPr>
          </a:lstStyle>
          <a:p>
            <a:pPr>
              <a:defRPr/>
            </a:pPr>
            <a:r>
              <a:rPr lang="de-DE" altLang="de-DE"/>
              <a:t>Page </a:t>
            </a:r>
            <a:fld id="{4040A5BA-62C0-8F41-A8AC-92E9A9C1BDC1}" type="slidenum">
              <a:rPr lang="de-DE" altLang="de-DE"/>
              <a:pPr>
                <a:defRPr/>
              </a:pPr>
              <a:t>‹#›</a:t>
            </a:fld>
            <a:endParaRPr lang="de-DE" altLang="de-DE"/>
          </a:p>
        </p:txBody>
      </p:sp>
    </p:spTree>
    <p:extLst>
      <p:ext uri="{BB962C8B-B14F-4D97-AF65-F5344CB8AC3E}">
        <p14:creationId xmlns:p14="http://schemas.microsoft.com/office/powerpoint/2010/main" val="4239721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0253387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4687276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5559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6325790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Tree>
    <p:extLst>
      <p:ext uri="{BB962C8B-B14F-4D97-AF65-F5344CB8AC3E}">
        <p14:creationId xmlns:p14="http://schemas.microsoft.com/office/powerpoint/2010/main" val="4443584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407691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059588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fld id="{776AAA80-252C-43F9-B288-4642D8D2EB72}" type="datetime1">
              <a:rPr lang="de-DE" smtClean="0"/>
              <a:t>05.09.2018</a:t>
            </a:fld>
            <a:endParaRPr lang="de-DE"/>
          </a:p>
        </p:txBody>
      </p:sp>
      <p:sp>
        <p:nvSpPr>
          <p:cNvPr id="4" name="Rectangle 5"/>
          <p:cNvSpPr>
            <a:spLocks noGrp="1" noChangeArrowheads="1"/>
          </p:cNvSpPr>
          <p:nvPr>
            <p:ph type="ftr" sz="quarter" idx="11"/>
          </p:nvPr>
        </p:nvSpPr>
        <p:spPr>
          <a:ln/>
        </p:spPr>
        <p:txBody>
          <a:bodyPr/>
          <a:lstStyle>
            <a:lvl1pPr>
              <a:defRPr/>
            </a:lvl1pPr>
          </a:lstStyle>
          <a:p>
            <a:pPr>
              <a:defRPr/>
            </a:pPr>
            <a:r>
              <a:rPr lang="de-DE"/>
              <a:t>www.tu-ilmenau.de</a:t>
            </a:r>
          </a:p>
        </p:txBody>
      </p:sp>
      <p:sp>
        <p:nvSpPr>
          <p:cNvPr id="5" name="Rectangle 6"/>
          <p:cNvSpPr>
            <a:spLocks noGrp="1" noChangeArrowheads="1"/>
          </p:cNvSpPr>
          <p:nvPr>
            <p:ph type="sldNum" sz="quarter" idx="12"/>
          </p:nvPr>
        </p:nvSpPr>
        <p:spPr>
          <a:ln/>
        </p:spPr>
        <p:txBody>
          <a:bodyPr/>
          <a:lstStyle>
            <a:lvl1pPr>
              <a:defRPr/>
            </a:lvl1pPr>
          </a:lstStyle>
          <a:p>
            <a:pPr>
              <a:defRPr/>
            </a:pPr>
            <a:r>
              <a:rPr lang="de-DE" altLang="de-DE"/>
              <a:t>Page </a:t>
            </a:r>
            <a:fld id="{2851E3E3-5A5C-7549-A1C8-B1EE1A93ACA1}" type="slidenum">
              <a:rPr lang="de-DE" altLang="de-DE"/>
              <a:pPr>
                <a:defRPr/>
              </a:pPr>
              <a:t>‹#›</a:t>
            </a:fld>
            <a:endParaRPr lang="de-DE" altLang="de-DE"/>
          </a:p>
        </p:txBody>
      </p:sp>
    </p:spTree>
    <p:extLst>
      <p:ext uri="{BB962C8B-B14F-4D97-AF65-F5344CB8AC3E}">
        <p14:creationId xmlns:p14="http://schemas.microsoft.com/office/powerpoint/2010/main" val="349184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2705CA7-AD31-450D-8083-46030645B288}" type="datetime1">
              <a:rPr lang="de-DE" smtClean="0"/>
              <a:t>05.09.2018</a:t>
            </a:fld>
            <a:endParaRPr lang="de-DE"/>
          </a:p>
        </p:txBody>
      </p:sp>
      <p:sp>
        <p:nvSpPr>
          <p:cNvPr id="3" name="Rectangle 5"/>
          <p:cNvSpPr>
            <a:spLocks noGrp="1" noChangeArrowheads="1"/>
          </p:cNvSpPr>
          <p:nvPr>
            <p:ph type="ftr" sz="quarter" idx="11"/>
          </p:nvPr>
        </p:nvSpPr>
        <p:spPr>
          <a:ln/>
        </p:spPr>
        <p:txBody>
          <a:bodyPr/>
          <a:lstStyle>
            <a:lvl1pPr>
              <a:defRPr/>
            </a:lvl1pPr>
          </a:lstStyle>
          <a:p>
            <a:pPr>
              <a:defRPr/>
            </a:pPr>
            <a:r>
              <a:rPr lang="de-DE"/>
              <a:t>www.tu-ilmenau.de</a:t>
            </a:r>
          </a:p>
        </p:txBody>
      </p:sp>
      <p:sp>
        <p:nvSpPr>
          <p:cNvPr id="4" name="Rectangle 6"/>
          <p:cNvSpPr>
            <a:spLocks noGrp="1" noChangeArrowheads="1"/>
          </p:cNvSpPr>
          <p:nvPr>
            <p:ph type="sldNum" sz="quarter" idx="12"/>
          </p:nvPr>
        </p:nvSpPr>
        <p:spPr>
          <a:ln/>
        </p:spPr>
        <p:txBody>
          <a:bodyPr/>
          <a:lstStyle>
            <a:lvl1pPr>
              <a:defRPr/>
            </a:lvl1pPr>
          </a:lstStyle>
          <a:p>
            <a:pPr>
              <a:defRPr/>
            </a:pPr>
            <a:r>
              <a:rPr lang="de-DE" altLang="de-DE"/>
              <a:t>Page </a:t>
            </a:r>
            <a:fld id="{708572D6-0D66-A84B-A30E-6AC3B41FD6D6}" type="slidenum">
              <a:rPr lang="de-DE" altLang="de-DE"/>
              <a:pPr>
                <a:defRPr/>
              </a:pPr>
              <a:t>‹#›</a:t>
            </a:fld>
            <a:endParaRPr lang="de-DE" altLang="de-DE"/>
          </a:p>
        </p:txBody>
      </p:sp>
    </p:spTree>
    <p:extLst>
      <p:ext uri="{BB962C8B-B14F-4D97-AF65-F5344CB8AC3E}">
        <p14:creationId xmlns:p14="http://schemas.microsoft.com/office/powerpoint/2010/main" val="1815273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fld id="{67ECAC94-D33D-4D40-AB61-8621DEC6DB39}" type="datetime1">
              <a:rPr lang="de-DE" smtClean="0"/>
              <a:t>05.09.2018</a:t>
            </a:fld>
            <a:endParaRPr lang="de-DE"/>
          </a:p>
        </p:txBody>
      </p:sp>
      <p:sp>
        <p:nvSpPr>
          <p:cNvPr id="6" name="Rectangle 5"/>
          <p:cNvSpPr>
            <a:spLocks noGrp="1" noChangeArrowheads="1"/>
          </p:cNvSpPr>
          <p:nvPr>
            <p:ph type="ftr" sz="quarter" idx="11"/>
          </p:nvPr>
        </p:nvSpPr>
        <p:spPr>
          <a:ln/>
        </p:spPr>
        <p:txBody>
          <a:bodyPr/>
          <a:lstStyle>
            <a:lvl1pPr>
              <a:defRPr/>
            </a:lvl1pPr>
          </a:lstStyle>
          <a:p>
            <a:pPr>
              <a:defRPr/>
            </a:pPr>
            <a:r>
              <a:rPr lang="de-DE"/>
              <a:t>www.tu-ilmenau.de</a:t>
            </a:r>
          </a:p>
        </p:txBody>
      </p:sp>
      <p:sp>
        <p:nvSpPr>
          <p:cNvPr id="7" name="Rectangle 6"/>
          <p:cNvSpPr>
            <a:spLocks noGrp="1" noChangeArrowheads="1"/>
          </p:cNvSpPr>
          <p:nvPr>
            <p:ph type="sldNum" sz="quarter" idx="12"/>
          </p:nvPr>
        </p:nvSpPr>
        <p:spPr>
          <a:ln/>
        </p:spPr>
        <p:txBody>
          <a:bodyPr/>
          <a:lstStyle>
            <a:lvl1pPr>
              <a:defRPr/>
            </a:lvl1pPr>
          </a:lstStyle>
          <a:p>
            <a:pPr>
              <a:defRPr/>
            </a:pPr>
            <a:r>
              <a:rPr lang="de-DE" altLang="de-DE"/>
              <a:t>Page </a:t>
            </a:r>
            <a:fld id="{381155FD-CE09-DD4D-9033-CE7711FB245F}" type="slidenum">
              <a:rPr lang="de-DE" altLang="de-DE"/>
              <a:pPr>
                <a:defRPr/>
              </a:pPr>
              <a:t>‹#›</a:t>
            </a:fld>
            <a:endParaRPr lang="de-DE" altLang="de-DE"/>
          </a:p>
        </p:txBody>
      </p:sp>
    </p:spTree>
    <p:extLst>
      <p:ext uri="{BB962C8B-B14F-4D97-AF65-F5344CB8AC3E}">
        <p14:creationId xmlns:p14="http://schemas.microsoft.com/office/powerpoint/2010/main" val="5306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fld id="{90DB4DC7-FE3E-4B3A-9BCC-133A740EC01F}" type="datetime1">
              <a:rPr lang="de-DE" smtClean="0"/>
              <a:t>05.09.2018</a:t>
            </a:fld>
            <a:endParaRPr lang="de-DE"/>
          </a:p>
        </p:txBody>
      </p:sp>
      <p:sp>
        <p:nvSpPr>
          <p:cNvPr id="6" name="Rectangle 5"/>
          <p:cNvSpPr>
            <a:spLocks noGrp="1" noChangeArrowheads="1"/>
          </p:cNvSpPr>
          <p:nvPr>
            <p:ph type="ftr" sz="quarter" idx="11"/>
          </p:nvPr>
        </p:nvSpPr>
        <p:spPr>
          <a:ln/>
        </p:spPr>
        <p:txBody>
          <a:bodyPr/>
          <a:lstStyle>
            <a:lvl1pPr>
              <a:defRPr/>
            </a:lvl1pPr>
          </a:lstStyle>
          <a:p>
            <a:pPr>
              <a:defRPr/>
            </a:pPr>
            <a:r>
              <a:rPr lang="de-DE"/>
              <a:t>www.tu-ilmenau.de</a:t>
            </a:r>
          </a:p>
        </p:txBody>
      </p:sp>
      <p:sp>
        <p:nvSpPr>
          <p:cNvPr id="7" name="Rectangle 6"/>
          <p:cNvSpPr>
            <a:spLocks noGrp="1" noChangeArrowheads="1"/>
          </p:cNvSpPr>
          <p:nvPr>
            <p:ph type="sldNum" sz="quarter" idx="12"/>
          </p:nvPr>
        </p:nvSpPr>
        <p:spPr>
          <a:ln/>
        </p:spPr>
        <p:txBody>
          <a:bodyPr/>
          <a:lstStyle>
            <a:lvl1pPr>
              <a:defRPr/>
            </a:lvl1pPr>
          </a:lstStyle>
          <a:p>
            <a:pPr>
              <a:defRPr/>
            </a:pPr>
            <a:r>
              <a:rPr lang="de-DE" altLang="de-DE"/>
              <a:t>Page </a:t>
            </a:r>
            <a:fld id="{86B07803-837E-614E-95F1-F79356E6D32D}" type="slidenum">
              <a:rPr lang="de-DE" altLang="de-DE"/>
              <a:pPr>
                <a:defRPr/>
              </a:pPr>
              <a:t>‹#›</a:t>
            </a:fld>
            <a:endParaRPr lang="de-DE" altLang="de-DE"/>
          </a:p>
        </p:txBody>
      </p:sp>
    </p:spTree>
    <p:extLst>
      <p:ext uri="{BB962C8B-B14F-4D97-AF65-F5344CB8AC3E}">
        <p14:creationId xmlns:p14="http://schemas.microsoft.com/office/powerpoint/2010/main" val="1136810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5"/>
          <p:cNvSpPr>
            <a:spLocks noChangeArrowheads="1"/>
          </p:cNvSpPr>
          <p:nvPr userDrawn="1"/>
        </p:nvSpPr>
        <p:spPr bwMode="auto">
          <a:xfrm>
            <a:off x="0" y="0"/>
            <a:ext cx="457200" cy="5181600"/>
          </a:xfrm>
          <a:prstGeom prst="rect">
            <a:avLst/>
          </a:prstGeom>
          <a:solidFill>
            <a:srgbClr val="FF7900">
              <a:alpha val="59999"/>
            </a:srgbClr>
          </a:solidFill>
          <a:ln>
            <a:noFill/>
          </a:ln>
          <a:extLst>
            <a:ext uri="{91240B29-F687-4F45-9708-019B960494DF}">
              <a14:hiddenLine xmlns:a14="http://schemas.microsoft.com/office/drawing/2010/main" w="9525">
                <a:solidFill>
                  <a:schemeClr val="accent1"/>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p>
        </p:txBody>
      </p:sp>
      <p:sp>
        <p:nvSpPr>
          <p:cNvPr id="1027" name="Rectangle 12"/>
          <p:cNvSpPr>
            <a:spLocks noChangeArrowheads="1"/>
          </p:cNvSpPr>
          <p:nvPr userDrawn="1"/>
        </p:nvSpPr>
        <p:spPr bwMode="auto">
          <a:xfrm>
            <a:off x="0" y="5943600"/>
            <a:ext cx="9144000" cy="914400"/>
          </a:xfrm>
          <a:prstGeom prst="rect">
            <a:avLst/>
          </a:prstGeom>
          <a:solidFill>
            <a:srgbClr val="003359"/>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endParaRPr lang="de-DE" altLang="de-DE" smtClean="0"/>
          </a:p>
        </p:txBody>
      </p:sp>
      <p:sp>
        <p:nvSpPr>
          <p:cNvPr id="1028" name="Rectangle 10"/>
          <p:cNvSpPr>
            <a:spLocks noChangeArrowheads="1"/>
          </p:cNvSpPr>
          <p:nvPr userDrawn="1"/>
        </p:nvSpPr>
        <p:spPr bwMode="auto">
          <a:xfrm>
            <a:off x="0" y="1905000"/>
            <a:ext cx="457200" cy="914400"/>
          </a:xfrm>
          <a:prstGeom prst="rect">
            <a:avLst/>
          </a:prstGeom>
          <a:solidFill>
            <a:srgbClr val="FF7900">
              <a:alpha val="98822"/>
            </a:srgbClr>
          </a:solidFill>
          <a:ln>
            <a:noFill/>
          </a:ln>
          <a:extLst>
            <a:ext uri="{91240B29-F687-4F45-9708-019B960494DF}">
              <a14:hiddenLine xmlns:a14="http://schemas.microsoft.com/office/drawing/2010/main" w="9525">
                <a:solidFill>
                  <a:schemeClr val="accent1"/>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p>
        </p:txBody>
      </p:sp>
      <p:sp>
        <p:nvSpPr>
          <p:cNvPr id="2" name="Rectangle 4"/>
          <p:cNvSpPr>
            <a:spLocks noGrp="1" noChangeArrowheads="1"/>
          </p:cNvSpPr>
          <p:nvPr>
            <p:ph type="dt" sz="half" idx="2"/>
          </p:nvPr>
        </p:nvSpPr>
        <p:spPr bwMode="auto">
          <a:xfrm>
            <a:off x="1066800" y="6324600"/>
            <a:ext cx="1066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45720" rIns="91440" bIns="45720" numCol="1" anchor="t" anchorCtr="0" compatLnSpc="1">
            <a:prstTxWarp prst="textNoShape">
              <a:avLst/>
            </a:prstTxWarp>
          </a:bodyPr>
          <a:lstStyle>
            <a:lvl1pPr>
              <a:defRPr sz="1000">
                <a:solidFill>
                  <a:schemeClr val="bg1"/>
                </a:solidFill>
                <a:latin typeface="Arial" charset="0"/>
                <a:ea typeface="ＭＳ Ｐゴシック" pitchFamily="1" charset="-128"/>
              </a:defRPr>
            </a:lvl1pPr>
          </a:lstStyle>
          <a:p>
            <a:pPr>
              <a:defRPr/>
            </a:pPr>
            <a:fld id="{9EB5BAE9-8243-4150-8B51-F9CF4A222090}" type="datetime1">
              <a:rPr lang="de-DE" smtClean="0"/>
              <a:t>05.09.2018</a:t>
            </a:fld>
            <a:endParaRPr lang="de-DE"/>
          </a:p>
        </p:txBody>
      </p:sp>
      <p:sp>
        <p:nvSpPr>
          <p:cNvPr id="1029" name="Rectangle 5"/>
          <p:cNvSpPr>
            <a:spLocks noGrp="1" noChangeArrowheads="1"/>
          </p:cNvSpPr>
          <p:nvPr>
            <p:ph type="ftr" sz="quarter" idx="3"/>
          </p:nvPr>
        </p:nvSpPr>
        <p:spPr bwMode="auto">
          <a:xfrm>
            <a:off x="3276600" y="6324600"/>
            <a:ext cx="12954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0" bIns="45720" numCol="1" anchor="t" anchorCtr="0" compatLnSpc="1">
            <a:prstTxWarp prst="textNoShape">
              <a:avLst/>
            </a:prstTxWarp>
          </a:bodyPr>
          <a:lstStyle>
            <a:lvl1pPr algn="r">
              <a:defRPr sz="1000">
                <a:solidFill>
                  <a:schemeClr val="bg1"/>
                </a:solidFill>
                <a:latin typeface="Arial" charset="0"/>
                <a:ea typeface="ＭＳ Ｐゴシック" pitchFamily="1" charset="-128"/>
              </a:defRPr>
            </a:lvl1pPr>
          </a:lstStyle>
          <a:p>
            <a:pPr>
              <a:defRPr/>
            </a:pPr>
            <a:r>
              <a:rPr lang="de-DE"/>
              <a:t>www.tu-ilmenau.de</a:t>
            </a:r>
          </a:p>
        </p:txBody>
      </p:sp>
      <p:sp>
        <p:nvSpPr>
          <p:cNvPr id="1030" name="Rectangle 6"/>
          <p:cNvSpPr>
            <a:spLocks noGrp="1" noChangeArrowheads="1"/>
          </p:cNvSpPr>
          <p:nvPr>
            <p:ph type="sldNum" sz="quarter" idx="4"/>
          </p:nvPr>
        </p:nvSpPr>
        <p:spPr bwMode="auto">
          <a:xfrm>
            <a:off x="2133600" y="6324600"/>
            <a:ext cx="8382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000">
                <a:solidFill>
                  <a:schemeClr val="bg1"/>
                </a:solidFill>
                <a:latin typeface="Arial" panose="020B0604020202020204" pitchFamily="34" charset="0"/>
                <a:ea typeface="ＭＳ Ｐゴシック" panose="020B0600070205080204" pitchFamily="34" charset="-128"/>
              </a:defRPr>
            </a:lvl1pPr>
          </a:lstStyle>
          <a:p>
            <a:pPr>
              <a:defRPr/>
            </a:pPr>
            <a:r>
              <a:rPr lang="de-DE" altLang="de-DE"/>
              <a:t>Page </a:t>
            </a:r>
            <a:fld id="{345A9E7D-2918-C042-AFED-3F3D43286104}" type="slidenum">
              <a:rPr lang="de-DE" altLang="de-DE"/>
              <a:pPr>
                <a:defRPr/>
              </a:pPr>
              <a:t>‹#›</a:t>
            </a:fld>
            <a:endParaRPr lang="de-DE" altLang="de-DE"/>
          </a:p>
        </p:txBody>
      </p:sp>
      <p:sp>
        <p:nvSpPr>
          <p:cNvPr id="1032" name="Rectangle 13"/>
          <p:cNvSpPr>
            <a:spLocks noChangeArrowheads="1"/>
          </p:cNvSpPr>
          <p:nvPr userDrawn="1"/>
        </p:nvSpPr>
        <p:spPr bwMode="auto">
          <a:xfrm>
            <a:off x="0" y="2819400"/>
            <a:ext cx="457200" cy="3124200"/>
          </a:xfrm>
          <a:prstGeom prst="rect">
            <a:avLst/>
          </a:prstGeom>
          <a:solidFill>
            <a:srgbClr val="FF7900">
              <a:alpha val="50195"/>
            </a:srgb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endParaRPr lang="de-DE" altLang="de-DE" smtClean="0"/>
          </a:p>
        </p:txBody>
      </p:sp>
      <p:sp>
        <p:nvSpPr>
          <p:cNvPr id="1033" name="Rectangle 14"/>
          <p:cNvSpPr>
            <a:spLocks noChangeArrowheads="1"/>
          </p:cNvSpPr>
          <p:nvPr userDrawn="1"/>
        </p:nvSpPr>
        <p:spPr bwMode="auto">
          <a:xfrm>
            <a:off x="0" y="1524000"/>
            <a:ext cx="457200" cy="3657600"/>
          </a:xfrm>
          <a:prstGeom prst="rect">
            <a:avLst/>
          </a:prstGeom>
          <a:solidFill>
            <a:srgbClr val="FF7900"/>
          </a:solidFill>
          <a:ln>
            <a:noFill/>
          </a:ln>
          <a:extLst>
            <a:ext uri="{91240B29-F687-4F45-9708-019B960494DF}">
              <a14:hiddenLine xmlns:a14="http://schemas.microsoft.com/office/drawing/2010/main" w="9525">
                <a:solidFill>
                  <a:schemeClr val="accent1"/>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p>
        </p:txBody>
      </p:sp>
      <p:sp>
        <p:nvSpPr>
          <p:cNvPr id="1034" name="Rectangle 16"/>
          <p:cNvSpPr>
            <a:spLocks noChangeArrowheads="1"/>
          </p:cNvSpPr>
          <p:nvPr userDrawn="1"/>
        </p:nvSpPr>
        <p:spPr bwMode="auto">
          <a:xfrm>
            <a:off x="0" y="3124200"/>
            <a:ext cx="457200" cy="76200"/>
          </a:xfrm>
          <a:prstGeom prst="rect">
            <a:avLst/>
          </a:prstGeom>
          <a:solidFill>
            <a:srgbClr val="FF7900">
              <a:alpha val="0"/>
            </a:srgbClr>
          </a:solidFill>
          <a:ln>
            <a:noFill/>
          </a:ln>
          <a:extLst>
            <a:ext uri="{91240B29-F687-4F45-9708-019B960494DF}">
              <a14:hiddenLine xmlns:a14="http://schemas.microsoft.com/office/drawing/2010/main" w="9525">
                <a:solidFill>
                  <a:schemeClr val="accent1"/>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solidFill>
                <a:schemeClr val="hlink"/>
              </a:solidFill>
            </a:endParaRPr>
          </a:p>
        </p:txBody>
      </p:sp>
      <p:sp>
        <p:nvSpPr>
          <p:cNvPr id="1035" name="Rectangle 17"/>
          <p:cNvSpPr>
            <a:spLocks noChangeArrowheads="1"/>
          </p:cNvSpPr>
          <p:nvPr userDrawn="1"/>
        </p:nvSpPr>
        <p:spPr bwMode="auto">
          <a:xfrm>
            <a:off x="0" y="381000"/>
            <a:ext cx="457200" cy="76200"/>
          </a:xfrm>
          <a:prstGeom prst="rect">
            <a:avLst/>
          </a:prstGeom>
          <a:solidFill>
            <a:srgbClr val="FF7900">
              <a:alpha val="50195"/>
            </a:srgbClr>
          </a:solidFill>
          <a:ln>
            <a:noFill/>
          </a:ln>
          <a:extLst>
            <a:ext uri="{91240B29-F687-4F45-9708-019B960494DF}">
              <a14:hiddenLine xmlns:a14="http://schemas.microsoft.com/office/drawing/2010/main" w="9525">
                <a:solidFill>
                  <a:schemeClr val="accent1"/>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solidFill>
                <a:schemeClr val="hlink"/>
              </a:solidFill>
            </a:endParaRPr>
          </a:p>
        </p:txBody>
      </p:sp>
      <p:sp>
        <p:nvSpPr>
          <p:cNvPr id="1036" name="Rectangle 18"/>
          <p:cNvSpPr>
            <a:spLocks noChangeArrowheads="1"/>
          </p:cNvSpPr>
          <p:nvPr userDrawn="1"/>
        </p:nvSpPr>
        <p:spPr bwMode="auto">
          <a:xfrm>
            <a:off x="0" y="5867400"/>
            <a:ext cx="457200" cy="76200"/>
          </a:xfrm>
          <a:prstGeom prst="rect">
            <a:avLst/>
          </a:prstGeom>
          <a:solidFill>
            <a:schemeClr val="bg1">
              <a:alpha val="45097"/>
            </a:schemeClr>
          </a:solidFill>
          <a:ln>
            <a:noFill/>
          </a:ln>
          <a:extLst>
            <a:ext uri="{91240B29-F687-4F45-9708-019B960494DF}">
              <a14:hiddenLine xmlns:a14="http://schemas.microsoft.com/office/drawing/2010/main" w="9525">
                <a:solidFill>
                  <a:schemeClr val="accent1"/>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solidFill>
                <a:schemeClr val="hlink"/>
              </a:solidFill>
            </a:endParaRPr>
          </a:p>
        </p:txBody>
      </p:sp>
      <p:sp>
        <p:nvSpPr>
          <p:cNvPr id="1037" name="Rectangle 8"/>
          <p:cNvSpPr>
            <a:spLocks noChangeArrowheads="1"/>
          </p:cNvSpPr>
          <p:nvPr userDrawn="1"/>
        </p:nvSpPr>
        <p:spPr bwMode="auto">
          <a:xfrm>
            <a:off x="0" y="6781800"/>
            <a:ext cx="9144000" cy="76200"/>
          </a:xfrm>
          <a:prstGeom prst="rect">
            <a:avLst/>
          </a:prstGeom>
          <a:solidFill>
            <a:srgbClr val="00747A"/>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endParaRPr lang="de-DE" altLang="de-DE" smtClean="0"/>
          </a:p>
        </p:txBody>
      </p:sp>
      <p:sp>
        <p:nvSpPr>
          <p:cNvPr id="1038" name="Line 21"/>
          <p:cNvSpPr>
            <a:spLocks noChangeShapeType="1"/>
          </p:cNvSpPr>
          <p:nvPr userDrawn="1"/>
        </p:nvSpPr>
        <p:spPr bwMode="auto">
          <a:xfrm>
            <a:off x="0" y="6781800"/>
            <a:ext cx="9144000" cy="0"/>
          </a:xfrm>
          <a:prstGeom prst="line">
            <a:avLst/>
          </a:prstGeom>
          <a:noFill/>
          <a:ln w="31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039" name="Rectangle 22"/>
          <p:cNvSpPr>
            <a:spLocks noChangeArrowheads="1"/>
          </p:cNvSpPr>
          <p:nvPr userDrawn="1"/>
        </p:nvSpPr>
        <p:spPr bwMode="auto">
          <a:xfrm>
            <a:off x="0" y="0"/>
            <a:ext cx="457200" cy="457200"/>
          </a:xfrm>
          <a:prstGeom prst="rect">
            <a:avLst/>
          </a:prstGeom>
          <a:solidFill>
            <a:srgbClr val="FF7900"/>
          </a:solidFill>
          <a:ln>
            <a:noFill/>
          </a:ln>
          <a:extLst>
            <a:ext uri="{91240B29-F687-4F45-9708-019B960494DF}">
              <a14:hiddenLine xmlns:a14="http://schemas.microsoft.com/office/drawing/2010/main" w="9525">
                <a:solidFill>
                  <a:schemeClr val="accent1"/>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p>
        </p:txBody>
      </p:sp>
      <p:sp>
        <p:nvSpPr>
          <p:cNvPr id="1040" name="Rectangle 23"/>
          <p:cNvSpPr>
            <a:spLocks noChangeArrowheads="1"/>
          </p:cNvSpPr>
          <p:nvPr userDrawn="1"/>
        </p:nvSpPr>
        <p:spPr bwMode="auto">
          <a:xfrm>
            <a:off x="0" y="1219200"/>
            <a:ext cx="457200" cy="152400"/>
          </a:xfrm>
          <a:prstGeom prst="rect">
            <a:avLst/>
          </a:prstGeom>
          <a:solidFill>
            <a:srgbClr val="FF7900"/>
          </a:solidFill>
          <a:ln>
            <a:noFill/>
          </a:ln>
          <a:extLst>
            <a:ext uri="{91240B29-F687-4F45-9708-019B960494DF}">
              <a14:hiddenLine xmlns:a14="http://schemas.microsoft.com/office/drawing/2010/main" w="9525">
                <a:solidFill>
                  <a:schemeClr val="accent1"/>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p>
        </p:txBody>
      </p:sp>
      <p:sp>
        <p:nvSpPr>
          <p:cNvPr id="1041" name="Rectangle 24"/>
          <p:cNvSpPr>
            <a:spLocks noChangeArrowheads="1"/>
          </p:cNvSpPr>
          <p:nvPr userDrawn="1"/>
        </p:nvSpPr>
        <p:spPr bwMode="auto">
          <a:xfrm>
            <a:off x="0" y="5257800"/>
            <a:ext cx="457200" cy="152400"/>
          </a:xfrm>
          <a:prstGeom prst="rect">
            <a:avLst/>
          </a:prstGeom>
          <a:solidFill>
            <a:srgbClr val="FF7900"/>
          </a:solidFill>
          <a:ln>
            <a:noFill/>
          </a:ln>
          <a:extLst>
            <a:ext uri="{91240B29-F687-4F45-9708-019B960494DF}">
              <a14:hiddenLine xmlns:a14="http://schemas.microsoft.com/office/drawing/2010/main" w="9525">
                <a:solidFill>
                  <a:schemeClr val="accent1"/>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p>
        </p:txBody>
      </p:sp>
      <p:pic>
        <p:nvPicPr>
          <p:cNvPr id="1042" name="Picture 33" descr="Logo-A4-50mm-4C"/>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315200" y="6116638"/>
            <a:ext cx="12954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35" r:id="rId1"/>
    <p:sldLayoutId id="2147484336" r:id="rId2"/>
    <p:sldLayoutId id="2147484337" r:id="rId3"/>
    <p:sldLayoutId id="2147484338" r:id="rId4"/>
    <p:sldLayoutId id="2147484339" r:id="rId5"/>
    <p:sldLayoutId id="2147484340" r:id="rId6"/>
    <p:sldLayoutId id="2147484341" r:id="rId7"/>
    <p:sldLayoutId id="2147484342" r:id="rId8"/>
    <p:sldLayoutId id="2147484343" r:id="rId9"/>
    <p:sldLayoutId id="2147484344" r:id="rId10"/>
    <p:sldLayoutId id="2147484345" r:id="rId11"/>
    <p:sldLayoutId id="2147484346" r:id="rId12"/>
  </p:sldLayoutIdLst>
  <p:timing>
    <p:tnLst>
      <p:par>
        <p:cTn id="1" dur="indefinite" restart="never" nodeType="tmRoot"/>
      </p:par>
    </p:tnLst>
  </p:timing>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userDrawn="1"/>
        </p:nvSpPr>
        <p:spPr bwMode="auto">
          <a:xfrm>
            <a:off x="0" y="0"/>
            <a:ext cx="457200" cy="5181600"/>
          </a:xfrm>
          <a:prstGeom prst="rect">
            <a:avLst/>
          </a:prstGeom>
          <a:solidFill>
            <a:srgbClr val="FF79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solidFill>
                <a:srgbClr val="003359"/>
              </a:solidFill>
            </a:endParaRPr>
          </a:p>
        </p:txBody>
      </p:sp>
      <p:sp>
        <p:nvSpPr>
          <p:cNvPr id="2051" name="Rectangle 3"/>
          <p:cNvSpPr>
            <a:spLocks noChangeArrowheads="1"/>
          </p:cNvSpPr>
          <p:nvPr userDrawn="1"/>
        </p:nvSpPr>
        <p:spPr bwMode="auto">
          <a:xfrm>
            <a:off x="0" y="5943600"/>
            <a:ext cx="9144000" cy="914400"/>
          </a:xfrm>
          <a:prstGeom prst="rect">
            <a:avLst/>
          </a:prstGeom>
          <a:solidFill>
            <a:srgbClr val="00335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eaLnBrk="1" hangingPunct="1">
              <a:defRPr/>
            </a:pPr>
            <a:endParaRPr lang="de-DE" altLang="de-DE" smtClean="0">
              <a:solidFill>
                <a:srgbClr val="003359"/>
              </a:solidFill>
              <a:latin typeface="Times New Roman" pitchFamily="18" charset="0"/>
            </a:endParaRPr>
          </a:p>
        </p:txBody>
      </p:sp>
      <p:pic>
        <p:nvPicPr>
          <p:cNvPr id="2052" name="Picture 4" descr="Logo-A4-50mm-4C"/>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315200" y="6116638"/>
            <a:ext cx="12954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5"/>
          <p:cNvSpPr>
            <a:spLocks noChangeArrowheads="1"/>
          </p:cNvSpPr>
          <p:nvPr userDrawn="1"/>
        </p:nvSpPr>
        <p:spPr bwMode="auto">
          <a:xfrm>
            <a:off x="0" y="1905000"/>
            <a:ext cx="457200" cy="914400"/>
          </a:xfrm>
          <a:prstGeom prst="rect">
            <a:avLst/>
          </a:prstGeom>
          <a:solidFill>
            <a:srgbClr val="FF7900">
              <a:alpha val="988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solidFill>
                <a:srgbClr val="003359"/>
              </a:solidFill>
            </a:endParaRPr>
          </a:p>
        </p:txBody>
      </p:sp>
      <p:sp>
        <p:nvSpPr>
          <p:cNvPr id="50183" name="Rectangle 7"/>
          <p:cNvSpPr>
            <a:spLocks noGrp="1" noChangeArrowheads="1"/>
          </p:cNvSpPr>
          <p:nvPr>
            <p:ph type="ftr" sz="quarter" idx="3"/>
          </p:nvPr>
        </p:nvSpPr>
        <p:spPr bwMode="auto">
          <a:xfrm>
            <a:off x="3276600" y="6324600"/>
            <a:ext cx="1295400" cy="304800"/>
          </a:xfrm>
          <a:prstGeom prst="rect">
            <a:avLst/>
          </a:prstGeom>
          <a:noFill/>
          <a:ln w="9525">
            <a:noFill/>
            <a:miter lim="800000"/>
            <a:headEnd/>
            <a:tailEnd/>
          </a:ln>
        </p:spPr>
        <p:txBody>
          <a:bodyPr vert="horz" wrap="square" lIns="91440" tIns="45720" rIns="0" bIns="45720" numCol="1" anchor="t" anchorCtr="0" compatLnSpc="1">
            <a:prstTxWarp prst="textNoShape">
              <a:avLst/>
            </a:prstTxWarp>
          </a:bodyPr>
          <a:lstStyle>
            <a:lvl1pPr algn="r" eaLnBrk="0" hangingPunct="0">
              <a:defRPr sz="1000">
                <a:solidFill>
                  <a:srgbClr val="FFFFFF"/>
                </a:solidFill>
                <a:latin typeface="+mn-lt"/>
                <a:ea typeface="+mn-ea"/>
                <a:cs typeface="+mn-cs"/>
              </a:defRPr>
            </a:lvl1pPr>
          </a:lstStyle>
          <a:p>
            <a:pPr>
              <a:defRPr/>
            </a:pPr>
            <a:r>
              <a:rPr lang="de-DE" smtClean="0"/>
              <a:t>www.tu-ilmenau.de</a:t>
            </a:r>
            <a:endParaRPr lang="de-DE"/>
          </a:p>
        </p:txBody>
      </p:sp>
      <p:sp>
        <p:nvSpPr>
          <p:cNvPr id="50184" name="Rectangle 8"/>
          <p:cNvSpPr>
            <a:spLocks noGrp="1" noChangeArrowheads="1"/>
          </p:cNvSpPr>
          <p:nvPr>
            <p:ph type="sldNum" sz="quarter" idx="4"/>
          </p:nvPr>
        </p:nvSpPr>
        <p:spPr bwMode="auto">
          <a:xfrm>
            <a:off x="2133600" y="6324600"/>
            <a:ext cx="8382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a:solidFill>
                  <a:srgbClr val="FFFFFF"/>
                </a:solidFill>
                <a:latin typeface="Arial" panose="020B0604020202020204" pitchFamily="34" charset="0"/>
                <a:ea typeface="ＭＳ Ｐゴシック" panose="020B0600070205080204" pitchFamily="34" charset="-128"/>
              </a:defRPr>
            </a:lvl1pPr>
          </a:lstStyle>
          <a:p>
            <a:pPr>
              <a:defRPr/>
            </a:pPr>
            <a:r>
              <a:rPr lang="de-DE" altLang="de-DE"/>
              <a:t>Seite </a:t>
            </a:r>
            <a:fld id="{F661349F-FE4C-5440-ADA2-AC6282CD1853}" type="slidenum">
              <a:rPr lang="de-DE" altLang="de-DE"/>
              <a:pPr>
                <a:defRPr/>
              </a:pPr>
              <a:t>‹#›</a:t>
            </a:fld>
            <a:endParaRPr lang="de-DE" altLang="de-DE"/>
          </a:p>
        </p:txBody>
      </p:sp>
      <p:sp>
        <p:nvSpPr>
          <p:cNvPr id="2056" name="Rectangle 9"/>
          <p:cNvSpPr>
            <a:spLocks noChangeArrowheads="1"/>
          </p:cNvSpPr>
          <p:nvPr userDrawn="1"/>
        </p:nvSpPr>
        <p:spPr bwMode="auto">
          <a:xfrm>
            <a:off x="0" y="2819400"/>
            <a:ext cx="457200" cy="3124200"/>
          </a:xfrm>
          <a:prstGeom prst="rect">
            <a:avLst/>
          </a:prstGeom>
          <a:solidFill>
            <a:srgbClr val="FF7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eaLnBrk="1" hangingPunct="1">
              <a:defRPr/>
            </a:pPr>
            <a:endParaRPr lang="de-DE" altLang="de-DE" smtClean="0">
              <a:solidFill>
                <a:srgbClr val="003359"/>
              </a:solidFill>
              <a:latin typeface="Times New Roman" pitchFamily="18" charset="0"/>
            </a:endParaRPr>
          </a:p>
        </p:txBody>
      </p:sp>
      <p:sp>
        <p:nvSpPr>
          <p:cNvPr id="2057" name="Rectangle 10"/>
          <p:cNvSpPr>
            <a:spLocks noChangeArrowheads="1"/>
          </p:cNvSpPr>
          <p:nvPr userDrawn="1"/>
        </p:nvSpPr>
        <p:spPr bwMode="auto">
          <a:xfrm>
            <a:off x="0" y="1524000"/>
            <a:ext cx="457200" cy="3657600"/>
          </a:xfrm>
          <a:prstGeom prst="rect">
            <a:avLst/>
          </a:prstGeom>
          <a:solidFill>
            <a:srgbClr val="FF7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solidFill>
                <a:srgbClr val="003359"/>
              </a:solidFill>
            </a:endParaRPr>
          </a:p>
        </p:txBody>
      </p:sp>
      <p:sp>
        <p:nvSpPr>
          <p:cNvPr id="2058" name="Rectangle 11"/>
          <p:cNvSpPr>
            <a:spLocks noChangeArrowheads="1"/>
          </p:cNvSpPr>
          <p:nvPr userDrawn="1"/>
        </p:nvSpPr>
        <p:spPr bwMode="auto">
          <a:xfrm>
            <a:off x="0" y="3124200"/>
            <a:ext cx="457200" cy="76200"/>
          </a:xfrm>
          <a:prstGeom prst="rect">
            <a:avLst/>
          </a:prstGeom>
          <a:solidFill>
            <a:srgbClr val="FF79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solidFill>
                <a:srgbClr val="00747A"/>
              </a:solidFill>
            </a:endParaRPr>
          </a:p>
        </p:txBody>
      </p:sp>
      <p:sp>
        <p:nvSpPr>
          <p:cNvPr id="2059" name="Rectangle 12"/>
          <p:cNvSpPr>
            <a:spLocks noChangeArrowheads="1"/>
          </p:cNvSpPr>
          <p:nvPr userDrawn="1"/>
        </p:nvSpPr>
        <p:spPr bwMode="auto">
          <a:xfrm>
            <a:off x="0" y="381000"/>
            <a:ext cx="457200" cy="76200"/>
          </a:xfrm>
          <a:prstGeom prst="rect">
            <a:avLst/>
          </a:prstGeom>
          <a:solidFill>
            <a:srgbClr val="FF7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solidFill>
                <a:srgbClr val="00747A"/>
              </a:solidFill>
            </a:endParaRPr>
          </a:p>
        </p:txBody>
      </p:sp>
      <p:sp>
        <p:nvSpPr>
          <p:cNvPr id="2060" name="Rectangle 13"/>
          <p:cNvSpPr>
            <a:spLocks noChangeArrowheads="1"/>
          </p:cNvSpPr>
          <p:nvPr userDrawn="1"/>
        </p:nvSpPr>
        <p:spPr bwMode="auto">
          <a:xfrm>
            <a:off x="0" y="5867400"/>
            <a:ext cx="457200" cy="76200"/>
          </a:xfrm>
          <a:prstGeom prst="rect">
            <a:avLst/>
          </a:prstGeom>
          <a:solidFill>
            <a:schemeClr val="bg1">
              <a:alpha val="4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solidFill>
                <a:srgbClr val="00747A"/>
              </a:solidFill>
            </a:endParaRPr>
          </a:p>
        </p:txBody>
      </p:sp>
      <p:sp>
        <p:nvSpPr>
          <p:cNvPr id="2061" name="Rectangle 14"/>
          <p:cNvSpPr>
            <a:spLocks noChangeArrowheads="1"/>
          </p:cNvSpPr>
          <p:nvPr userDrawn="1"/>
        </p:nvSpPr>
        <p:spPr bwMode="auto">
          <a:xfrm>
            <a:off x="0" y="6781800"/>
            <a:ext cx="9144000" cy="76200"/>
          </a:xfrm>
          <a:prstGeom prst="rect">
            <a:avLst/>
          </a:prstGeom>
          <a:solidFill>
            <a:srgbClr val="00747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eaLnBrk="1" hangingPunct="1">
              <a:defRPr/>
            </a:pPr>
            <a:endParaRPr lang="de-DE" altLang="de-DE" smtClean="0">
              <a:solidFill>
                <a:srgbClr val="003359"/>
              </a:solidFill>
              <a:latin typeface="Times New Roman" pitchFamily="18" charset="0"/>
            </a:endParaRPr>
          </a:p>
        </p:txBody>
      </p:sp>
      <p:sp>
        <p:nvSpPr>
          <p:cNvPr id="2062" name="Line 15"/>
          <p:cNvSpPr>
            <a:spLocks noChangeShapeType="1"/>
          </p:cNvSpPr>
          <p:nvPr userDrawn="1"/>
        </p:nvSpPr>
        <p:spPr bwMode="auto">
          <a:xfrm>
            <a:off x="0" y="6781800"/>
            <a:ext cx="9144000" cy="0"/>
          </a:xfrm>
          <a:prstGeom prst="line">
            <a:avLst/>
          </a:prstGeom>
          <a:noFill/>
          <a:ln w="31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2063" name="Rectangle 16"/>
          <p:cNvSpPr>
            <a:spLocks noChangeArrowheads="1"/>
          </p:cNvSpPr>
          <p:nvPr userDrawn="1"/>
        </p:nvSpPr>
        <p:spPr bwMode="auto">
          <a:xfrm>
            <a:off x="0" y="0"/>
            <a:ext cx="457200" cy="457200"/>
          </a:xfrm>
          <a:prstGeom prst="rect">
            <a:avLst/>
          </a:prstGeom>
          <a:solidFill>
            <a:srgbClr val="FF7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solidFill>
                <a:srgbClr val="003359"/>
              </a:solidFill>
            </a:endParaRPr>
          </a:p>
        </p:txBody>
      </p:sp>
      <p:sp>
        <p:nvSpPr>
          <p:cNvPr id="2064" name="Rectangle 17"/>
          <p:cNvSpPr>
            <a:spLocks noChangeArrowheads="1"/>
          </p:cNvSpPr>
          <p:nvPr userDrawn="1"/>
        </p:nvSpPr>
        <p:spPr bwMode="auto">
          <a:xfrm>
            <a:off x="0" y="1219200"/>
            <a:ext cx="457200" cy="152400"/>
          </a:xfrm>
          <a:prstGeom prst="rect">
            <a:avLst/>
          </a:prstGeom>
          <a:solidFill>
            <a:srgbClr val="FF7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solidFill>
                <a:srgbClr val="003359"/>
              </a:solidFill>
            </a:endParaRPr>
          </a:p>
        </p:txBody>
      </p:sp>
      <p:sp>
        <p:nvSpPr>
          <p:cNvPr id="2065" name="Rectangle 18"/>
          <p:cNvSpPr>
            <a:spLocks noChangeArrowheads="1"/>
          </p:cNvSpPr>
          <p:nvPr userDrawn="1"/>
        </p:nvSpPr>
        <p:spPr bwMode="auto">
          <a:xfrm>
            <a:off x="0" y="5257800"/>
            <a:ext cx="457200" cy="152400"/>
          </a:xfrm>
          <a:prstGeom prst="rect">
            <a:avLst/>
          </a:prstGeom>
          <a:solidFill>
            <a:srgbClr val="FF7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solidFill>
                <a:srgbClr val="003359"/>
              </a:solidFill>
            </a:endParaRPr>
          </a:p>
        </p:txBody>
      </p:sp>
    </p:spTree>
  </p:cSld>
  <p:clrMap bg1="lt1" tx1="dk1" bg2="lt2" tx2="dk2" accent1="accent1" accent2="accent2" accent3="accent3" accent4="accent4" accent5="accent5" accent6="accent6" hlink="hlink" folHlink="folHlink"/>
  <p:sldLayoutIdLst>
    <p:sldLayoutId id="2147484347" r:id="rId1"/>
    <p:sldLayoutId id="2147484348" r:id="rId2"/>
    <p:sldLayoutId id="2147484349" r:id="rId3"/>
    <p:sldLayoutId id="2147484350" r:id="rId4"/>
    <p:sldLayoutId id="2147484351" r:id="rId5"/>
    <p:sldLayoutId id="2147484352" r:id="rId6"/>
    <p:sldLayoutId id="2147484353" r:id="rId7"/>
    <p:sldLayoutId id="2147484354" r:id="rId8"/>
    <p:sldLayoutId id="2147484355" r:id="rId9"/>
    <p:sldLayoutId id="2147484356" r:id="rId10"/>
    <p:sldLayoutId id="2147484357" r:id="rId11"/>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defRPr>
      </a:lvl5pPr>
      <a:lvl6pPr marL="457200" algn="ctr" rtl="0" fontAlgn="base">
        <a:spcBef>
          <a:spcPct val="0"/>
        </a:spcBef>
        <a:spcAft>
          <a:spcPct val="0"/>
        </a:spcAft>
        <a:defRPr sz="4400">
          <a:solidFill>
            <a:schemeClr val="tx2"/>
          </a:solidFill>
          <a:latin typeface="Arial" charset="0"/>
          <a:ea typeface="ＭＳ Ｐゴシック" pitchFamily="34" charset="-128"/>
        </a:defRPr>
      </a:lvl6pPr>
      <a:lvl7pPr marL="914400" algn="ctr" rtl="0" fontAlgn="base">
        <a:spcBef>
          <a:spcPct val="0"/>
        </a:spcBef>
        <a:spcAft>
          <a:spcPct val="0"/>
        </a:spcAft>
        <a:defRPr sz="4400">
          <a:solidFill>
            <a:schemeClr val="tx2"/>
          </a:solidFill>
          <a:latin typeface="Arial" charset="0"/>
          <a:ea typeface="ＭＳ Ｐゴシック" pitchFamily="34" charset="-128"/>
        </a:defRPr>
      </a:lvl7pPr>
      <a:lvl8pPr marL="1371600" algn="ctr" rtl="0" fontAlgn="base">
        <a:spcBef>
          <a:spcPct val="0"/>
        </a:spcBef>
        <a:spcAft>
          <a:spcPct val="0"/>
        </a:spcAft>
        <a:defRPr sz="4400">
          <a:solidFill>
            <a:schemeClr val="tx2"/>
          </a:solidFill>
          <a:latin typeface="Arial" charset="0"/>
          <a:ea typeface="ＭＳ Ｐゴシック" pitchFamily="34" charset="-128"/>
        </a:defRPr>
      </a:lvl8pPr>
      <a:lvl9pPr marL="1828800" algn="ctr" rtl="0" fontAlgn="base">
        <a:spcBef>
          <a:spcPct val="0"/>
        </a:spcBef>
        <a:spcAft>
          <a:spcPct val="0"/>
        </a:spcAft>
        <a:defRPr sz="4400">
          <a:solidFill>
            <a:schemeClr val="tx2"/>
          </a:solidFill>
          <a:latin typeface="Arial"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userDrawn="1"/>
        </p:nvSpPr>
        <p:spPr bwMode="auto">
          <a:xfrm>
            <a:off x="0" y="0"/>
            <a:ext cx="457200" cy="5181600"/>
          </a:xfrm>
          <a:prstGeom prst="rect">
            <a:avLst/>
          </a:prstGeom>
          <a:solidFill>
            <a:srgbClr val="FF79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solidFill>
                <a:srgbClr val="003359"/>
              </a:solidFill>
            </a:endParaRPr>
          </a:p>
        </p:txBody>
      </p:sp>
      <p:sp>
        <p:nvSpPr>
          <p:cNvPr id="3075" name="Rectangle 3"/>
          <p:cNvSpPr>
            <a:spLocks noChangeArrowheads="1"/>
          </p:cNvSpPr>
          <p:nvPr userDrawn="1"/>
        </p:nvSpPr>
        <p:spPr bwMode="auto">
          <a:xfrm>
            <a:off x="0" y="5943600"/>
            <a:ext cx="9144000" cy="914400"/>
          </a:xfrm>
          <a:prstGeom prst="rect">
            <a:avLst/>
          </a:prstGeom>
          <a:solidFill>
            <a:srgbClr val="00335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eaLnBrk="1" hangingPunct="1">
              <a:defRPr/>
            </a:pPr>
            <a:endParaRPr lang="de-DE" altLang="de-DE" smtClean="0">
              <a:solidFill>
                <a:srgbClr val="003359"/>
              </a:solidFill>
              <a:latin typeface="Times New Roman" pitchFamily="18" charset="0"/>
            </a:endParaRPr>
          </a:p>
        </p:txBody>
      </p:sp>
      <p:pic>
        <p:nvPicPr>
          <p:cNvPr id="3076" name="Picture 4" descr="Logo-A4-50mm-4C"/>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315200" y="6116638"/>
            <a:ext cx="12954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5"/>
          <p:cNvSpPr>
            <a:spLocks noChangeArrowheads="1"/>
          </p:cNvSpPr>
          <p:nvPr userDrawn="1"/>
        </p:nvSpPr>
        <p:spPr bwMode="auto">
          <a:xfrm>
            <a:off x="0" y="1905000"/>
            <a:ext cx="457200" cy="914400"/>
          </a:xfrm>
          <a:prstGeom prst="rect">
            <a:avLst/>
          </a:prstGeom>
          <a:solidFill>
            <a:srgbClr val="FF7900">
              <a:alpha val="988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solidFill>
                <a:srgbClr val="003359"/>
              </a:solidFill>
            </a:endParaRPr>
          </a:p>
        </p:txBody>
      </p:sp>
      <p:sp>
        <p:nvSpPr>
          <p:cNvPr id="50183" name="Rectangle 7"/>
          <p:cNvSpPr>
            <a:spLocks noGrp="1" noChangeArrowheads="1"/>
          </p:cNvSpPr>
          <p:nvPr>
            <p:ph type="ftr" sz="quarter" idx="3"/>
          </p:nvPr>
        </p:nvSpPr>
        <p:spPr bwMode="auto">
          <a:xfrm>
            <a:off x="3276600" y="6324600"/>
            <a:ext cx="1295400" cy="304800"/>
          </a:xfrm>
          <a:prstGeom prst="rect">
            <a:avLst/>
          </a:prstGeom>
          <a:noFill/>
          <a:ln w="9525">
            <a:noFill/>
            <a:miter lim="800000"/>
            <a:headEnd/>
            <a:tailEnd/>
          </a:ln>
        </p:spPr>
        <p:txBody>
          <a:bodyPr vert="horz" wrap="square" lIns="91440" tIns="45720" rIns="0" bIns="45720" numCol="1" anchor="t" anchorCtr="0" compatLnSpc="1">
            <a:prstTxWarp prst="textNoShape">
              <a:avLst/>
            </a:prstTxWarp>
          </a:bodyPr>
          <a:lstStyle>
            <a:lvl1pPr algn="r" eaLnBrk="0" hangingPunct="0">
              <a:defRPr sz="1000">
                <a:solidFill>
                  <a:srgbClr val="FFFFFF"/>
                </a:solidFill>
                <a:latin typeface="+mn-lt"/>
                <a:ea typeface="+mn-ea"/>
                <a:cs typeface="+mn-cs"/>
              </a:defRPr>
            </a:lvl1pPr>
          </a:lstStyle>
          <a:p>
            <a:pPr>
              <a:defRPr/>
            </a:pPr>
            <a:r>
              <a:rPr lang="de-DE" smtClean="0"/>
              <a:t>www.tu-ilmenau.de</a:t>
            </a:r>
            <a:endParaRPr lang="de-DE"/>
          </a:p>
        </p:txBody>
      </p:sp>
      <p:sp>
        <p:nvSpPr>
          <p:cNvPr id="50184" name="Rectangle 8"/>
          <p:cNvSpPr>
            <a:spLocks noGrp="1" noChangeArrowheads="1"/>
          </p:cNvSpPr>
          <p:nvPr>
            <p:ph type="sldNum" sz="quarter" idx="4"/>
          </p:nvPr>
        </p:nvSpPr>
        <p:spPr bwMode="auto">
          <a:xfrm>
            <a:off x="2133600" y="6324600"/>
            <a:ext cx="8382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a:solidFill>
                  <a:srgbClr val="FFFFFF"/>
                </a:solidFill>
                <a:latin typeface="Arial" panose="020B0604020202020204" pitchFamily="34" charset="0"/>
                <a:ea typeface="ＭＳ Ｐゴシック" panose="020B0600070205080204" pitchFamily="34" charset="-128"/>
              </a:defRPr>
            </a:lvl1pPr>
          </a:lstStyle>
          <a:p>
            <a:pPr>
              <a:defRPr/>
            </a:pPr>
            <a:r>
              <a:rPr lang="de-DE" altLang="de-DE"/>
              <a:t>Seite </a:t>
            </a:r>
            <a:fld id="{695D9A7C-D604-E641-AD61-03B7B6F956F2}" type="slidenum">
              <a:rPr lang="de-DE" altLang="de-DE"/>
              <a:pPr>
                <a:defRPr/>
              </a:pPr>
              <a:t>‹#›</a:t>
            </a:fld>
            <a:endParaRPr lang="de-DE" altLang="de-DE"/>
          </a:p>
        </p:txBody>
      </p:sp>
      <p:sp>
        <p:nvSpPr>
          <p:cNvPr id="3080" name="Rectangle 9"/>
          <p:cNvSpPr>
            <a:spLocks noChangeArrowheads="1"/>
          </p:cNvSpPr>
          <p:nvPr userDrawn="1"/>
        </p:nvSpPr>
        <p:spPr bwMode="auto">
          <a:xfrm>
            <a:off x="0" y="2819400"/>
            <a:ext cx="457200" cy="3124200"/>
          </a:xfrm>
          <a:prstGeom prst="rect">
            <a:avLst/>
          </a:prstGeom>
          <a:solidFill>
            <a:srgbClr val="FF7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eaLnBrk="1" hangingPunct="1">
              <a:defRPr/>
            </a:pPr>
            <a:endParaRPr lang="de-DE" altLang="de-DE" smtClean="0">
              <a:solidFill>
                <a:srgbClr val="003359"/>
              </a:solidFill>
              <a:latin typeface="Times New Roman" pitchFamily="18" charset="0"/>
            </a:endParaRPr>
          </a:p>
        </p:txBody>
      </p:sp>
      <p:sp>
        <p:nvSpPr>
          <p:cNvPr id="3081" name="Rectangle 10"/>
          <p:cNvSpPr>
            <a:spLocks noChangeArrowheads="1"/>
          </p:cNvSpPr>
          <p:nvPr userDrawn="1"/>
        </p:nvSpPr>
        <p:spPr bwMode="auto">
          <a:xfrm>
            <a:off x="0" y="1524000"/>
            <a:ext cx="457200" cy="3657600"/>
          </a:xfrm>
          <a:prstGeom prst="rect">
            <a:avLst/>
          </a:prstGeom>
          <a:solidFill>
            <a:srgbClr val="FF7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solidFill>
                <a:srgbClr val="003359"/>
              </a:solidFill>
            </a:endParaRPr>
          </a:p>
        </p:txBody>
      </p:sp>
      <p:sp>
        <p:nvSpPr>
          <p:cNvPr id="3082" name="Rectangle 11"/>
          <p:cNvSpPr>
            <a:spLocks noChangeArrowheads="1"/>
          </p:cNvSpPr>
          <p:nvPr userDrawn="1"/>
        </p:nvSpPr>
        <p:spPr bwMode="auto">
          <a:xfrm>
            <a:off x="0" y="3124200"/>
            <a:ext cx="457200" cy="76200"/>
          </a:xfrm>
          <a:prstGeom prst="rect">
            <a:avLst/>
          </a:prstGeom>
          <a:solidFill>
            <a:srgbClr val="FF79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solidFill>
                <a:srgbClr val="00747A"/>
              </a:solidFill>
            </a:endParaRPr>
          </a:p>
        </p:txBody>
      </p:sp>
      <p:sp>
        <p:nvSpPr>
          <p:cNvPr id="3083" name="Rectangle 12"/>
          <p:cNvSpPr>
            <a:spLocks noChangeArrowheads="1"/>
          </p:cNvSpPr>
          <p:nvPr userDrawn="1"/>
        </p:nvSpPr>
        <p:spPr bwMode="auto">
          <a:xfrm>
            <a:off x="0" y="381000"/>
            <a:ext cx="457200" cy="76200"/>
          </a:xfrm>
          <a:prstGeom prst="rect">
            <a:avLst/>
          </a:prstGeom>
          <a:solidFill>
            <a:srgbClr val="FF7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solidFill>
                <a:srgbClr val="00747A"/>
              </a:solidFill>
            </a:endParaRPr>
          </a:p>
        </p:txBody>
      </p:sp>
      <p:sp>
        <p:nvSpPr>
          <p:cNvPr id="3084" name="Rectangle 13"/>
          <p:cNvSpPr>
            <a:spLocks noChangeArrowheads="1"/>
          </p:cNvSpPr>
          <p:nvPr userDrawn="1"/>
        </p:nvSpPr>
        <p:spPr bwMode="auto">
          <a:xfrm>
            <a:off x="0" y="5867400"/>
            <a:ext cx="457200" cy="76200"/>
          </a:xfrm>
          <a:prstGeom prst="rect">
            <a:avLst/>
          </a:prstGeom>
          <a:solidFill>
            <a:schemeClr val="bg1">
              <a:alpha val="4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solidFill>
                <a:srgbClr val="00747A"/>
              </a:solidFill>
            </a:endParaRPr>
          </a:p>
        </p:txBody>
      </p:sp>
      <p:sp>
        <p:nvSpPr>
          <p:cNvPr id="3085" name="Rectangle 14"/>
          <p:cNvSpPr>
            <a:spLocks noChangeArrowheads="1"/>
          </p:cNvSpPr>
          <p:nvPr userDrawn="1"/>
        </p:nvSpPr>
        <p:spPr bwMode="auto">
          <a:xfrm>
            <a:off x="0" y="6781800"/>
            <a:ext cx="9144000" cy="76200"/>
          </a:xfrm>
          <a:prstGeom prst="rect">
            <a:avLst/>
          </a:prstGeom>
          <a:solidFill>
            <a:srgbClr val="00747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eaLnBrk="1" hangingPunct="1">
              <a:defRPr/>
            </a:pPr>
            <a:endParaRPr lang="de-DE" altLang="de-DE" smtClean="0">
              <a:solidFill>
                <a:srgbClr val="003359"/>
              </a:solidFill>
              <a:latin typeface="Times New Roman" pitchFamily="18" charset="0"/>
            </a:endParaRPr>
          </a:p>
        </p:txBody>
      </p:sp>
      <p:sp>
        <p:nvSpPr>
          <p:cNvPr id="3086" name="Line 15"/>
          <p:cNvSpPr>
            <a:spLocks noChangeShapeType="1"/>
          </p:cNvSpPr>
          <p:nvPr userDrawn="1"/>
        </p:nvSpPr>
        <p:spPr bwMode="auto">
          <a:xfrm>
            <a:off x="0" y="6781800"/>
            <a:ext cx="9144000" cy="0"/>
          </a:xfrm>
          <a:prstGeom prst="line">
            <a:avLst/>
          </a:prstGeom>
          <a:noFill/>
          <a:ln w="31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3087" name="Rectangle 16"/>
          <p:cNvSpPr>
            <a:spLocks noChangeArrowheads="1"/>
          </p:cNvSpPr>
          <p:nvPr userDrawn="1"/>
        </p:nvSpPr>
        <p:spPr bwMode="auto">
          <a:xfrm>
            <a:off x="0" y="0"/>
            <a:ext cx="457200" cy="457200"/>
          </a:xfrm>
          <a:prstGeom prst="rect">
            <a:avLst/>
          </a:prstGeom>
          <a:solidFill>
            <a:srgbClr val="FF7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solidFill>
                <a:srgbClr val="003359"/>
              </a:solidFill>
            </a:endParaRPr>
          </a:p>
        </p:txBody>
      </p:sp>
      <p:sp>
        <p:nvSpPr>
          <p:cNvPr id="3088" name="Rectangle 17"/>
          <p:cNvSpPr>
            <a:spLocks noChangeArrowheads="1"/>
          </p:cNvSpPr>
          <p:nvPr userDrawn="1"/>
        </p:nvSpPr>
        <p:spPr bwMode="auto">
          <a:xfrm>
            <a:off x="0" y="1219200"/>
            <a:ext cx="457200" cy="152400"/>
          </a:xfrm>
          <a:prstGeom prst="rect">
            <a:avLst/>
          </a:prstGeom>
          <a:solidFill>
            <a:srgbClr val="FF7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solidFill>
                <a:srgbClr val="003359"/>
              </a:solidFill>
            </a:endParaRPr>
          </a:p>
        </p:txBody>
      </p:sp>
      <p:sp>
        <p:nvSpPr>
          <p:cNvPr id="3089" name="Rectangle 18"/>
          <p:cNvSpPr>
            <a:spLocks noChangeArrowheads="1"/>
          </p:cNvSpPr>
          <p:nvPr userDrawn="1"/>
        </p:nvSpPr>
        <p:spPr bwMode="auto">
          <a:xfrm>
            <a:off x="0" y="5257800"/>
            <a:ext cx="457200" cy="152400"/>
          </a:xfrm>
          <a:prstGeom prst="rect">
            <a:avLst/>
          </a:prstGeom>
          <a:solidFill>
            <a:srgbClr val="FF7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solidFill>
                <a:srgbClr val="003359"/>
              </a:solidFill>
            </a:endParaRPr>
          </a:p>
        </p:txBody>
      </p:sp>
    </p:spTree>
  </p:cSld>
  <p:clrMap bg1="lt1" tx1="dk1" bg2="lt2" tx2="dk2" accent1="accent1" accent2="accent2" accent3="accent3" accent4="accent4" accent5="accent5" accent6="accent6" hlink="hlink" folHlink="folHlink"/>
  <p:sldLayoutIdLst>
    <p:sldLayoutId id="2147484358" r:id="rId1"/>
    <p:sldLayoutId id="2147484359" r:id="rId2"/>
    <p:sldLayoutId id="2147484360" r:id="rId3"/>
    <p:sldLayoutId id="2147484361" r:id="rId4"/>
    <p:sldLayoutId id="2147484362" r:id="rId5"/>
    <p:sldLayoutId id="2147484363" r:id="rId6"/>
    <p:sldLayoutId id="2147484364" r:id="rId7"/>
    <p:sldLayoutId id="2147484365" r:id="rId8"/>
    <p:sldLayoutId id="2147484366" r:id="rId9"/>
    <p:sldLayoutId id="2147484367" r:id="rId10"/>
    <p:sldLayoutId id="2147484368" r:id="rId11"/>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defRPr>
      </a:lvl5pPr>
      <a:lvl6pPr marL="457200" algn="ctr" rtl="0" fontAlgn="base">
        <a:spcBef>
          <a:spcPct val="0"/>
        </a:spcBef>
        <a:spcAft>
          <a:spcPct val="0"/>
        </a:spcAft>
        <a:defRPr sz="4400">
          <a:solidFill>
            <a:schemeClr val="tx2"/>
          </a:solidFill>
          <a:latin typeface="Arial" charset="0"/>
          <a:ea typeface="ＭＳ Ｐゴシック" pitchFamily="34" charset="-128"/>
        </a:defRPr>
      </a:lvl6pPr>
      <a:lvl7pPr marL="914400" algn="ctr" rtl="0" fontAlgn="base">
        <a:spcBef>
          <a:spcPct val="0"/>
        </a:spcBef>
        <a:spcAft>
          <a:spcPct val="0"/>
        </a:spcAft>
        <a:defRPr sz="4400">
          <a:solidFill>
            <a:schemeClr val="tx2"/>
          </a:solidFill>
          <a:latin typeface="Arial" charset="0"/>
          <a:ea typeface="ＭＳ Ｐゴシック" pitchFamily="34" charset="-128"/>
        </a:defRPr>
      </a:lvl7pPr>
      <a:lvl8pPr marL="1371600" algn="ctr" rtl="0" fontAlgn="base">
        <a:spcBef>
          <a:spcPct val="0"/>
        </a:spcBef>
        <a:spcAft>
          <a:spcPct val="0"/>
        </a:spcAft>
        <a:defRPr sz="4400">
          <a:solidFill>
            <a:schemeClr val="tx2"/>
          </a:solidFill>
          <a:latin typeface="Arial" charset="0"/>
          <a:ea typeface="ＭＳ Ｐゴシック" pitchFamily="34" charset="-128"/>
        </a:defRPr>
      </a:lvl8pPr>
      <a:lvl9pPr marL="1828800" algn="ctr" rtl="0" fontAlgn="base">
        <a:spcBef>
          <a:spcPct val="0"/>
        </a:spcBef>
        <a:spcAft>
          <a:spcPct val="0"/>
        </a:spcAft>
        <a:defRPr sz="4400">
          <a:solidFill>
            <a:schemeClr val="tx2"/>
          </a:solidFill>
          <a:latin typeface="Arial"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userDrawn="1"/>
        </p:nvSpPr>
        <p:spPr bwMode="auto">
          <a:xfrm>
            <a:off x="0" y="0"/>
            <a:ext cx="457200" cy="5181600"/>
          </a:xfrm>
          <a:prstGeom prst="rect">
            <a:avLst/>
          </a:prstGeom>
          <a:solidFill>
            <a:srgbClr val="FF79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solidFill>
                <a:srgbClr val="003359"/>
              </a:solidFill>
            </a:endParaRPr>
          </a:p>
        </p:txBody>
      </p:sp>
      <p:sp>
        <p:nvSpPr>
          <p:cNvPr id="4099" name="Rectangle 3"/>
          <p:cNvSpPr>
            <a:spLocks noChangeArrowheads="1"/>
          </p:cNvSpPr>
          <p:nvPr userDrawn="1"/>
        </p:nvSpPr>
        <p:spPr bwMode="auto">
          <a:xfrm>
            <a:off x="0" y="5943600"/>
            <a:ext cx="9144000" cy="914400"/>
          </a:xfrm>
          <a:prstGeom prst="rect">
            <a:avLst/>
          </a:prstGeom>
          <a:solidFill>
            <a:srgbClr val="00335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eaLnBrk="1" hangingPunct="1">
              <a:defRPr/>
            </a:pPr>
            <a:endParaRPr lang="de-DE" altLang="de-DE" smtClean="0">
              <a:solidFill>
                <a:srgbClr val="003359"/>
              </a:solidFill>
              <a:latin typeface="Times New Roman" pitchFamily="18" charset="0"/>
            </a:endParaRPr>
          </a:p>
        </p:txBody>
      </p:sp>
      <p:pic>
        <p:nvPicPr>
          <p:cNvPr id="4100" name="Picture 4" descr="Logo-A4-50mm-4C"/>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315200" y="6116638"/>
            <a:ext cx="12954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5"/>
          <p:cNvSpPr>
            <a:spLocks noChangeArrowheads="1"/>
          </p:cNvSpPr>
          <p:nvPr userDrawn="1"/>
        </p:nvSpPr>
        <p:spPr bwMode="auto">
          <a:xfrm>
            <a:off x="0" y="1905000"/>
            <a:ext cx="457200" cy="914400"/>
          </a:xfrm>
          <a:prstGeom prst="rect">
            <a:avLst/>
          </a:prstGeom>
          <a:solidFill>
            <a:srgbClr val="FF7900">
              <a:alpha val="988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solidFill>
                <a:srgbClr val="003359"/>
              </a:solidFill>
            </a:endParaRPr>
          </a:p>
        </p:txBody>
      </p:sp>
      <p:sp>
        <p:nvSpPr>
          <p:cNvPr id="50183" name="Rectangle 7"/>
          <p:cNvSpPr>
            <a:spLocks noGrp="1" noChangeArrowheads="1"/>
          </p:cNvSpPr>
          <p:nvPr>
            <p:ph type="ftr" sz="quarter" idx="3"/>
          </p:nvPr>
        </p:nvSpPr>
        <p:spPr bwMode="auto">
          <a:xfrm>
            <a:off x="3276600" y="6324600"/>
            <a:ext cx="1295400" cy="304800"/>
          </a:xfrm>
          <a:prstGeom prst="rect">
            <a:avLst/>
          </a:prstGeom>
          <a:noFill/>
          <a:ln w="9525">
            <a:noFill/>
            <a:miter lim="800000"/>
            <a:headEnd/>
            <a:tailEnd/>
          </a:ln>
        </p:spPr>
        <p:txBody>
          <a:bodyPr vert="horz" wrap="square" lIns="91440" tIns="45720" rIns="0" bIns="45720" numCol="1" anchor="t" anchorCtr="0" compatLnSpc="1">
            <a:prstTxWarp prst="textNoShape">
              <a:avLst/>
            </a:prstTxWarp>
          </a:bodyPr>
          <a:lstStyle>
            <a:lvl1pPr algn="r" eaLnBrk="0" hangingPunct="0">
              <a:defRPr sz="1000">
                <a:solidFill>
                  <a:srgbClr val="FFFFFF"/>
                </a:solidFill>
                <a:latin typeface="+mn-lt"/>
                <a:ea typeface="+mn-ea"/>
                <a:cs typeface="+mn-cs"/>
              </a:defRPr>
            </a:lvl1pPr>
          </a:lstStyle>
          <a:p>
            <a:pPr>
              <a:defRPr/>
            </a:pPr>
            <a:r>
              <a:rPr lang="de-DE" smtClean="0"/>
              <a:t>www.tu-ilmenau.de</a:t>
            </a:r>
            <a:endParaRPr lang="de-DE"/>
          </a:p>
        </p:txBody>
      </p:sp>
      <p:sp>
        <p:nvSpPr>
          <p:cNvPr id="50184" name="Rectangle 8"/>
          <p:cNvSpPr>
            <a:spLocks noGrp="1" noChangeArrowheads="1"/>
          </p:cNvSpPr>
          <p:nvPr>
            <p:ph type="sldNum" sz="quarter" idx="4"/>
          </p:nvPr>
        </p:nvSpPr>
        <p:spPr bwMode="auto">
          <a:xfrm>
            <a:off x="2133600" y="6324600"/>
            <a:ext cx="8382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a:solidFill>
                  <a:srgbClr val="FFFFFF"/>
                </a:solidFill>
                <a:latin typeface="Arial" panose="020B0604020202020204" pitchFamily="34" charset="0"/>
                <a:ea typeface="ＭＳ Ｐゴシック" panose="020B0600070205080204" pitchFamily="34" charset="-128"/>
              </a:defRPr>
            </a:lvl1pPr>
          </a:lstStyle>
          <a:p>
            <a:pPr>
              <a:defRPr/>
            </a:pPr>
            <a:r>
              <a:rPr lang="de-DE" altLang="de-DE"/>
              <a:t>Seite </a:t>
            </a:r>
            <a:fld id="{E9BBF949-D3D1-6C42-91C8-02A4E628888D}" type="slidenum">
              <a:rPr lang="de-DE" altLang="de-DE"/>
              <a:pPr>
                <a:defRPr/>
              </a:pPr>
              <a:t>‹#›</a:t>
            </a:fld>
            <a:endParaRPr lang="de-DE" altLang="de-DE"/>
          </a:p>
        </p:txBody>
      </p:sp>
      <p:sp>
        <p:nvSpPr>
          <p:cNvPr id="4104" name="Rectangle 9"/>
          <p:cNvSpPr>
            <a:spLocks noChangeArrowheads="1"/>
          </p:cNvSpPr>
          <p:nvPr userDrawn="1"/>
        </p:nvSpPr>
        <p:spPr bwMode="auto">
          <a:xfrm>
            <a:off x="0" y="2819400"/>
            <a:ext cx="457200" cy="3124200"/>
          </a:xfrm>
          <a:prstGeom prst="rect">
            <a:avLst/>
          </a:prstGeom>
          <a:solidFill>
            <a:srgbClr val="FF7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eaLnBrk="1" hangingPunct="1">
              <a:defRPr/>
            </a:pPr>
            <a:endParaRPr lang="de-DE" altLang="de-DE" smtClean="0">
              <a:solidFill>
                <a:srgbClr val="003359"/>
              </a:solidFill>
              <a:latin typeface="Times New Roman" pitchFamily="18" charset="0"/>
            </a:endParaRPr>
          </a:p>
        </p:txBody>
      </p:sp>
      <p:sp>
        <p:nvSpPr>
          <p:cNvPr id="4105" name="Rectangle 10"/>
          <p:cNvSpPr>
            <a:spLocks noChangeArrowheads="1"/>
          </p:cNvSpPr>
          <p:nvPr userDrawn="1"/>
        </p:nvSpPr>
        <p:spPr bwMode="auto">
          <a:xfrm>
            <a:off x="0" y="1524000"/>
            <a:ext cx="457200" cy="3657600"/>
          </a:xfrm>
          <a:prstGeom prst="rect">
            <a:avLst/>
          </a:prstGeom>
          <a:solidFill>
            <a:srgbClr val="FF7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solidFill>
                <a:srgbClr val="003359"/>
              </a:solidFill>
            </a:endParaRPr>
          </a:p>
        </p:txBody>
      </p:sp>
      <p:sp>
        <p:nvSpPr>
          <p:cNvPr id="4106" name="Rectangle 11"/>
          <p:cNvSpPr>
            <a:spLocks noChangeArrowheads="1"/>
          </p:cNvSpPr>
          <p:nvPr userDrawn="1"/>
        </p:nvSpPr>
        <p:spPr bwMode="auto">
          <a:xfrm>
            <a:off x="0" y="3124200"/>
            <a:ext cx="457200" cy="76200"/>
          </a:xfrm>
          <a:prstGeom prst="rect">
            <a:avLst/>
          </a:prstGeom>
          <a:solidFill>
            <a:srgbClr val="FF79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solidFill>
                <a:srgbClr val="00747A"/>
              </a:solidFill>
            </a:endParaRPr>
          </a:p>
        </p:txBody>
      </p:sp>
      <p:sp>
        <p:nvSpPr>
          <p:cNvPr id="4107" name="Rectangle 12"/>
          <p:cNvSpPr>
            <a:spLocks noChangeArrowheads="1"/>
          </p:cNvSpPr>
          <p:nvPr userDrawn="1"/>
        </p:nvSpPr>
        <p:spPr bwMode="auto">
          <a:xfrm>
            <a:off x="0" y="381000"/>
            <a:ext cx="457200" cy="76200"/>
          </a:xfrm>
          <a:prstGeom prst="rect">
            <a:avLst/>
          </a:prstGeom>
          <a:solidFill>
            <a:srgbClr val="FF7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solidFill>
                <a:srgbClr val="00747A"/>
              </a:solidFill>
            </a:endParaRPr>
          </a:p>
        </p:txBody>
      </p:sp>
      <p:sp>
        <p:nvSpPr>
          <p:cNvPr id="4108" name="Rectangle 13"/>
          <p:cNvSpPr>
            <a:spLocks noChangeArrowheads="1"/>
          </p:cNvSpPr>
          <p:nvPr userDrawn="1"/>
        </p:nvSpPr>
        <p:spPr bwMode="auto">
          <a:xfrm>
            <a:off x="0" y="5867400"/>
            <a:ext cx="457200" cy="76200"/>
          </a:xfrm>
          <a:prstGeom prst="rect">
            <a:avLst/>
          </a:prstGeom>
          <a:solidFill>
            <a:schemeClr val="bg1">
              <a:alpha val="4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solidFill>
                <a:srgbClr val="00747A"/>
              </a:solidFill>
            </a:endParaRPr>
          </a:p>
        </p:txBody>
      </p:sp>
      <p:sp>
        <p:nvSpPr>
          <p:cNvPr id="4109" name="Rectangle 14"/>
          <p:cNvSpPr>
            <a:spLocks noChangeArrowheads="1"/>
          </p:cNvSpPr>
          <p:nvPr userDrawn="1"/>
        </p:nvSpPr>
        <p:spPr bwMode="auto">
          <a:xfrm>
            <a:off x="0" y="6781800"/>
            <a:ext cx="9144000" cy="76200"/>
          </a:xfrm>
          <a:prstGeom prst="rect">
            <a:avLst/>
          </a:prstGeom>
          <a:solidFill>
            <a:srgbClr val="00747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eaLnBrk="1" hangingPunct="1">
              <a:defRPr/>
            </a:pPr>
            <a:endParaRPr lang="de-DE" altLang="de-DE" smtClean="0">
              <a:solidFill>
                <a:srgbClr val="003359"/>
              </a:solidFill>
              <a:latin typeface="Times New Roman" pitchFamily="18" charset="0"/>
            </a:endParaRPr>
          </a:p>
        </p:txBody>
      </p:sp>
      <p:sp>
        <p:nvSpPr>
          <p:cNvPr id="4110" name="Line 15"/>
          <p:cNvSpPr>
            <a:spLocks noChangeShapeType="1"/>
          </p:cNvSpPr>
          <p:nvPr userDrawn="1"/>
        </p:nvSpPr>
        <p:spPr bwMode="auto">
          <a:xfrm>
            <a:off x="0" y="6781800"/>
            <a:ext cx="9144000" cy="0"/>
          </a:xfrm>
          <a:prstGeom prst="line">
            <a:avLst/>
          </a:prstGeom>
          <a:noFill/>
          <a:ln w="31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4111" name="Rectangle 16"/>
          <p:cNvSpPr>
            <a:spLocks noChangeArrowheads="1"/>
          </p:cNvSpPr>
          <p:nvPr userDrawn="1"/>
        </p:nvSpPr>
        <p:spPr bwMode="auto">
          <a:xfrm>
            <a:off x="0" y="0"/>
            <a:ext cx="457200" cy="457200"/>
          </a:xfrm>
          <a:prstGeom prst="rect">
            <a:avLst/>
          </a:prstGeom>
          <a:solidFill>
            <a:srgbClr val="FF7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solidFill>
                <a:srgbClr val="003359"/>
              </a:solidFill>
            </a:endParaRPr>
          </a:p>
        </p:txBody>
      </p:sp>
      <p:sp>
        <p:nvSpPr>
          <p:cNvPr id="4112" name="Rectangle 17"/>
          <p:cNvSpPr>
            <a:spLocks noChangeArrowheads="1"/>
          </p:cNvSpPr>
          <p:nvPr userDrawn="1"/>
        </p:nvSpPr>
        <p:spPr bwMode="auto">
          <a:xfrm>
            <a:off x="0" y="1219200"/>
            <a:ext cx="457200" cy="152400"/>
          </a:xfrm>
          <a:prstGeom prst="rect">
            <a:avLst/>
          </a:prstGeom>
          <a:solidFill>
            <a:srgbClr val="FF7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solidFill>
                <a:srgbClr val="003359"/>
              </a:solidFill>
            </a:endParaRPr>
          </a:p>
        </p:txBody>
      </p:sp>
      <p:sp>
        <p:nvSpPr>
          <p:cNvPr id="4113" name="Rectangle 18"/>
          <p:cNvSpPr>
            <a:spLocks noChangeArrowheads="1"/>
          </p:cNvSpPr>
          <p:nvPr userDrawn="1"/>
        </p:nvSpPr>
        <p:spPr bwMode="auto">
          <a:xfrm>
            <a:off x="0" y="5257800"/>
            <a:ext cx="457200" cy="152400"/>
          </a:xfrm>
          <a:prstGeom prst="rect">
            <a:avLst/>
          </a:prstGeom>
          <a:solidFill>
            <a:srgbClr val="FF7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a:defRPr/>
            </a:pPr>
            <a:endParaRPr lang="de-DE" altLang="de-DE" smtClean="0">
              <a:solidFill>
                <a:srgbClr val="003359"/>
              </a:solidFill>
            </a:endParaRPr>
          </a:p>
        </p:txBody>
      </p:sp>
    </p:spTree>
  </p:cSld>
  <p:clrMap bg1="lt1" tx1="dk1" bg2="lt2" tx2="dk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defRPr>
      </a:lvl5pPr>
      <a:lvl6pPr marL="457200" algn="ctr" rtl="0" fontAlgn="base">
        <a:spcBef>
          <a:spcPct val="0"/>
        </a:spcBef>
        <a:spcAft>
          <a:spcPct val="0"/>
        </a:spcAft>
        <a:defRPr sz="4400">
          <a:solidFill>
            <a:schemeClr val="tx2"/>
          </a:solidFill>
          <a:latin typeface="Arial" charset="0"/>
          <a:ea typeface="ＭＳ Ｐゴシック" pitchFamily="34" charset="-128"/>
        </a:defRPr>
      </a:lvl6pPr>
      <a:lvl7pPr marL="914400" algn="ctr" rtl="0" fontAlgn="base">
        <a:spcBef>
          <a:spcPct val="0"/>
        </a:spcBef>
        <a:spcAft>
          <a:spcPct val="0"/>
        </a:spcAft>
        <a:defRPr sz="4400">
          <a:solidFill>
            <a:schemeClr val="tx2"/>
          </a:solidFill>
          <a:latin typeface="Arial" charset="0"/>
          <a:ea typeface="ＭＳ Ｐゴシック" pitchFamily="34" charset="-128"/>
        </a:defRPr>
      </a:lvl7pPr>
      <a:lvl8pPr marL="1371600" algn="ctr" rtl="0" fontAlgn="base">
        <a:spcBef>
          <a:spcPct val="0"/>
        </a:spcBef>
        <a:spcAft>
          <a:spcPct val="0"/>
        </a:spcAft>
        <a:defRPr sz="4400">
          <a:solidFill>
            <a:schemeClr val="tx2"/>
          </a:solidFill>
          <a:latin typeface="Arial" charset="0"/>
          <a:ea typeface="ＭＳ Ｐゴシック" pitchFamily="34" charset="-128"/>
        </a:defRPr>
      </a:lvl8pPr>
      <a:lvl9pPr marL="1828800" algn="ctr" rtl="0" fontAlgn="base">
        <a:spcBef>
          <a:spcPct val="0"/>
        </a:spcBef>
        <a:spcAft>
          <a:spcPct val="0"/>
        </a:spcAft>
        <a:defRPr sz="4400">
          <a:solidFill>
            <a:schemeClr val="tx2"/>
          </a:solidFill>
          <a:latin typeface="Arial"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9" name="Rectangle 15"/>
          <p:cNvSpPr>
            <a:spLocks noChangeArrowheads="1"/>
          </p:cNvSpPr>
          <p:nvPr userDrawn="1"/>
        </p:nvSpPr>
        <p:spPr bwMode="auto">
          <a:xfrm>
            <a:off x="0" y="0"/>
            <a:ext cx="457200" cy="5181600"/>
          </a:xfrm>
          <a:prstGeom prst="rect">
            <a:avLst/>
          </a:prstGeom>
          <a:solidFill>
            <a:srgbClr val="FF7900">
              <a:alpha val="60001"/>
            </a:srgbClr>
          </a:solidFill>
          <a:ln>
            <a:noFill/>
          </a:ln>
          <a:extLst>
            <a:ext uri="{91240B29-F687-4F45-9708-019B960494DF}">
              <a14:hiddenLine xmlns:a14="http://schemas.microsoft.com/office/drawing/2010/main" w="9525">
                <a:solidFill>
                  <a:schemeClr val="accent1"/>
                </a:solidFill>
                <a:miter lim="800000"/>
                <a:headEnd/>
                <a:tailEnd/>
              </a14:hiddenLine>
            </a:ext>
          </a:extLst>
        </p:spPr>
        <p:txBody>
          <a:bodyPr wrap="none" anchor="ctr"/>
          <a:lstStyle/>
          <a:p>
            <a:pPr algn="ctr"/>
            <a:endParaRPr lang="de-DE" altLang="de-DE">
              <a:solidFill>
                <a:srgbClr val="003359"/>
              </a:solidFill>
              <a:latin typeface="Arial" pitchFamily="34" charset="0"/>
              <a:ea typeface="ＭＳ Ｐゴシック" pitchFamily="34" charset="-128"/>
            </a:endParaRPr>
          </a:p>
        </p:txBody>
      </p:sp>
      <p:sp>
        <p:nvSpPr>
          <p:cNvPr id="1036" name="Rectangle 12"/>
          <p:cNvSpPr>
            <a:spLocks noChangeArrowheads="1"/>
          </p:cNvSpPr>
          <p:nvPr userDrawn="1"/>
        </p:nvSpPr>
        <p:spPr bwMode="auto">
          <a:xfrm>
            <a:off x="0" y="5943600"/>
            <a:ext cx="9144000" cy="914400"/>
          </a:xfrm>
          <a:prstGeom prst="rect">
            <a:avLst/>
          </a:prstGeom>
          <a:solidFill>
            <a:srgbClr val="003359"/>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DE">
              <a:solidFill>
                <a:srgbClr val="003359"/>
              </a:solidFill>
              <a:latin typeface="Arial" pitchFamily="34" charset="0"/>
              <a:ea typeface="ＭＳ Ｐゴシック" pitchFamily="34" charset="-128"/>
            </a:endParaRPr>
          </a:p>
        </p:txBody>
      </p:sp>
      <p:pic>
        <p:nvPicPr>
          <p:cNvPr id="1033" name="Picture 9" descr="Logo-A4-50mm-4C"/>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315200" y="6116638"/>
            <a:ext cx="1295400" cy="434975"/>
          </a:xfrm>
          <a:prstGeom prst="rect">
            <a:avLst/>
          </a:prstGeom>
          <a:noFill/>
          <a:extLst>
            <a:ext uri="{909E8E84-426E-40DD-AFC4-6F175D3DCCD1}">
              <a14:hiddenFill xmlns:a14="http://schemas.microsoft.com/office/drawing/2010/main">
                <a:solidFill>
                  <a:srgbClr val="FFFFFF"/>
                </a:solidFill>
              </a14:hiddenFill>
            </a:ext>
          </a:extLst>
        </p:spPr>
      </p:pic>
      <p:sp>
        <p:nvSpPr>
          <p:cNvPr id="1034" name="Rectangle 10"/>
          <p:cNvSpPr>
            <a:spLocks noChangeArrowheads="1"/>
          </p:cNvSpPr>
          <p:nvPr userDrawn="1"/>
        </p:nvSpPr>
        <p:spPr bwMode="auto">
          <a:xfrm>
            <a:off x="0" y="1905000"/>
            <a:ext cx="457200" cy="914400"/>
          </a:xfrm>
          <a:prstGeom prst="rect">
            <a:avLst/>
          </a:prstGeom>
          <a:solidFill>
            <a:srgbClr val="FF7900">
              <a:alpha val="99001"/>
            </a:srgbClr>
          </a:solidFill>
          <a:ln>
            <a:noFill/>
          </a:ln>
          <a:extLst>
            <a:ext uri="{91240B29-F687-4F45-9708-019B960494DF}">
              <a14:hiddenLine xmlns:a14="http://schemas.microsoft.com/office/drawing/2010/main" w="9525">
                <a:solidFill>
                  <a:schemeClr val="accent1"/>
                </a:solidFill>
                <a:miter lim="800000"/>
                <a:headEnd/>
                <a:tailEnd/>
              </a14:hiddenLine>
            </a:ext>
          </a:extLst>
        </p:spPr>
        <p:txBody>
          <a:bodyPr wrap="none" anchor="ctr"/>
          <a:lstStyle/>
          <a:p>
            <a:pPr algn="ctr"/>
            <a:endParaRPr lang="de-DE" altLang="de-DE">
              <a:solidFill>
                <a:srgbClr val="003359"/>
              </a:solidFill>
              <a:latin typeface="Arial" pitchFamily="34" charset="0"/>
              <a:ea typeface="ＭＳ Ｐゴシック" pitchFamily="34" charset="-128"/>
            </a:endParaRPr>
          </a:p>
        </p:txBody>
      </p:sp>
      <p:sp>
        <p:nvSpPr>
          <p:cNvPr id="1037" name="Rectangle 13"/>
          <p:cNvSpPr>
            <a:spLocks noChangeArrowheads="1"/>
          </p:cNvSpPr>
          <p:nvPr userDrawn="1"/>
        </p:nvSpPr>
        <p:spPr bwMode="auto">
          <a:xfrm>
            <a:off x="0" y="2819400"/>
            <a:ext cx="457200" cy="3124200"/>
          </a:xfrm>
          <a:prstGeom prst="rect">
            <a:avLst/>
          </a:prstGeom>
          <a:solidFill>
            <a:srgbClr val="FF7900">
              <a:alpha val="50000"/>
            </a:srgb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DE">
              <a:solidFill>
                <a:srgbClr val="003359"/>
              </a:solidFill>
              <a:latin typeface="Arial" pitchFamily="34" charset="0"/>
              <a:ea typeface="ＭＳ Ｐゴシック" pitchFamily="34" charset="-128"/>
            </a:endParaRPr>
          </a:p>
        </p:txBody>
      </p:sp>
      <p:sp>
        <p:nvSpPr>
          <p:cNvPr id="1038" name="Rectangle 14"/>
          <p:cNvSpPr>
            <a:spLocks noChangeArrowheads="1"/>
          </p:cNvSpPr>
          <p:nvPr userDrawn="1"/>
        </p:nvSpPr>
        <p:spPr bwMode="auto">
          <a:xfrm>
            <a:off x="0" y="1524000"/>
            <a:ext cx="457200" cy="3657600"/>
          </a:xfrm>
          <a:prstGeom prst="rect">
            <a:avLst/>
          </a:prstGeom>
          <a:solidFill>
            <a:srgbClr val="FF7900"/>
          </a:solidFill>
          <a:ln>
            <a:noFill/>
          </a:ln>
          <a:extLst>
            <a:ext uri="{91240B29-F687-4F45-9708-019B960494DF}">
              <a14:hiddenLine xmlns:a14="http://schemas.microsoft.com/office/drawing/2010/main" w="9525">
                <a:solidFill>
                  <a:schemeClr val="accent1"/>
                </a:solidFill>
                <a:miter lim="800000"/>
                <a:headEnd/>
                <a:tailEnd/>
              </a14:hiddenLine>
            </a:ext>
          </a:extLst>
        </p:spPr>
        <p:txBody>
          <a:bodyPr wrap="none" anchor="ctr"/>
          <a:lstStyle/>
          <a:p>
            <a:pPr algn="ctr"/>
            <a:endParaRPr lang="de-DE" altLang="de-DE">
              <a:solidFill>
                <a:srgbClr val="003359"/>
              </a:solidFill>
              <a:latin typeface="Arial" pitchFamily="34" charset="0"/>
              <a:ea typeface="ＭＳ Ｐゴシック" pitchFamily="34" charset="-128"/>
            </a:endParaRPr>
          </a:p>
        </p:txBody>
      </p:sp>
      <p:sp>
        <p:nvSpPr>
          <p:cNvPr id="1040" name="Rectangle 16"/>
          <p:cNvSpPr>
            <a:spLocks noChangeArrowheads="1"/>
          </p:cNvSpPr>
          <p:nvPr userDrawn="1"/>
        </p:nvSpPr>
        <p:spPr bwMode="auto">
          <a:xfrm>
            <a:off x="0" y="3124200"/>
            <a:ext cx="457200" cy="76200"/>
          </a:xfrm>
          <a:prstGeom prst="rect">
            <a:avLst/>
          </a:prstGeom>
          <a:solidFill>
            <a:srgbClr val="FF7900">
              <a:alpha val="0"/>
            </a:srgbClr>
          </a:solidFill>
          <a:ln>
            <a:noFill/>
          </a:ln>
          <a:extLst>
            <a:ext uri="{91240B29-F687-4F45-9708-019B960494DF}">
              <a14:hiddenLine xmlns:a14="http://schemas.microsoft.com/office/drawing/2010/main" w="9525">
                <a:solidFill>
                  <a:schemeClr val="accent1"/>
                </a:solidFill>
                <a:miter lim="800000"/>
                <a:headEnd/>
                <a:tailEnd/>
              </a14:hiddenLine>
            </a:ext>
          </a:extLst>
        </p:spPr>
        <p:txBody>
          <a:bodyPr wrap="none" anchor="ctr"/>
          <a:lstStyle/>
          <a:p>
            <a:pPr algn="ctr"/>
            <a:endParaRPr lang="de-DE" altLang="de-DE">
              <a:solidFill>
                <a:srgbClr val="00747A"/>
              </a:solidFill>
              <a:latin typeface="Arial" pitchFamily="34" charset="0"/>
              <a:ea typeface="ＭＳ Ｐゴシック" pitchFamily="34" charset="-128"/>
            </a:endParaRPr>
          </a:p>
        </p:txBody>
      </p:sp>
      <p:sp>
        <p:nvSpPr>
          <p:cNvPr id="1041" name="Rectangle 17"/>
          <p:cNvSpPr>
            <a:spLocks noChangeArrowheads="1"/>
          </p:cNvSpPr>
          <p:nvPr userDrawn="1"/>
        </p:nvSpPr>
        <p:spPr bwMode="auto">
          <a:xfrm>
            <a:off x="0" y="381000"/>
            <a:ext cx="457200" cy="76200"/>
          </a:xfrm>
          <a:prstGeom prst="rect">
            <a:avLst/>
          </a:prstGeom>
          <a:solidFill>
            <a:srgbClr val="FF7900">
              <a:alpha val="50000"/>
            </a:srgbClr>
          </a:solidFill>
          <a:ln>
            <a:noFill/>
          </a:ln>
          <a:extLst>
            <a:ext uri="{91240B29-F687-4F45-9708-019B960494DF}">
              <a14:hiddenLine xmlns:a14="http://schemas.microsoft.com/office/drawing/2010/main" w="9525">
                <a:solidFill>
                  <a:schemeClr val="accent1"/>
                </a:solidFill>
                <a:miter lim="800000"/>
                <a:headEnd/>
                <a:tailEnd/>
              </a14:hiddenLine>
            </a:ext>
          </a:extLst>
        </p:spPr>
        <p:txBody>
          <a:bodyPr wrap="none" anchor="ctr"/>
          <a:lstStyle/>
          <a:p>
            <a:pPr algn="ctr"/>
            <a:endParaRPr lang="de-DE" altLang="de-DE">
              <a:solidFill>
                <a:srgbClr val="00747A"/>
              </a:solidFill>
              <a:latin typeface="Arial" pitchFamily="34" charset="0"/>
              <a:ea typeface="ＭＳ Ｐゴシック" pitchFamily="34" charset="-128"/>
            </a:endParaRPr>
          </a:p>
        </p:txBody>
      </p:sp>
      <p:sp>
        <p:nvSpPr>
          <p:cNvPr id="1032" name="Rectangle 8"/>
          <p:cNvSpPr>
            <a:spLocks noChangeArrowheads="1"/>
          </p:cNvSpPr>
          <p:nvPr userDrawn="1"/>
        </p:nvSpPr>
        <p:spPr bwMode="auto">
          <a:xfrm>
            <a:off x="0" y="6781800"/>
            <a:ext cx="9144000" cy="76200"/>
          </a:xfrm>
          <a:prstGeom prst="rect">
            <a:avLst/>
          </a:prstGeom>
          <a:solidFill>
            <a:srgbClr val="00747A"/>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DE">
              <a:solidFill>
                <a:srgbClr val="003359"/>
              </a:solidFill>
              <a:latin typeface="Arial" pitchFamily="34" charset="0"/>
              <a:ea typeface="ＭＳ Ｐゴシック" pitchFamily="34" charset="-128"/>
            </a:endParaRPr>
          </a:p>
        </p:txBody>
      </p:sp>
      <p:sp>
        <p:nvSpPr>
          <p:cNvPr id="1045" name="Line 21"/>
          <p:cNvSpPr>
            <a:spLocks noChangeShapeType="1"/>
          </p:cNvSpPr>
          <p:nvPr userDrawn="1"/>
        </p:nvSpPr>
        <p:spPr bwMode="auto">
          <a:xfrm>
            <a:off x="0" y="6781800"/>
            <a:ext cx="9144000" cy="0"/>
          </a:xfrm>
          <a:prstGeom prst="line">
            <a:avLst/>
          </a:prstGeom>
          <a:noFill/>
          <a:ln w="31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de-DE">
              <a:solidFill>
                <a:srgbClr val="003359"/>
              </a:solidFill>
              <a:latin typeface="Arial" pitchFamily="34" charset="0"/>
              <a:ea typeface="ＭＳ Ｐゴシック" pitchFamily="34" charset="-128"/>
            </a:endParaRPr>
          </a:p>
        </p:txBody>
      </p:sp>
      <p:sp>
        <p:nvSpPr>
          <p:cNvPr id="1046" name="Rectangle 22"/>
          <p:cNvSpPr>
            <a:spLocks noChangeArrowheads="1"/>
          </p:cNvSpPr>
          <p:nvPr userDrawn="1"/>
        </p:nvSpPr>
        <p:spPr bwMode="auto">
          <a:xfrm>
            <a:off x="0" y="0"/>
            <a:ext cx="457200" cy="457200"/>
          </a:xfrm>
          <a:prstGeom prst="rect">
            <a:avLst/>
          </a:prstGeom>
          <a:solidFill>
            <a:srgbClr val="FF7900"/>
          </a:solidFill>
          <a:ln>
            <a:noFill/>
          </a:ln>
          <a:extLst>
            <a:ext uri="{91240B29-F687-4F45-9708-019B960494DF}">
              <a14:hiddenLine xmlns:a14="http://schemas.microsoft.com/office/drawing/2010/main" w="9525">
                <a:solidFill>
                  <a:schemeClr val="accent1"/>
                </a:solidFill>
                <a:miter lim="800000"/>
                <a:headEnd/>
                <a:tailEnd/>
              </a14:hiddenLine>
            </a:ext>
          </a:extLst>
        </p:spPr>
        <p:txBody>
          <a:bodyPr wrap="none" anchor="ctr"/>
          <a:lstStyle/>
          <a:p>
            <a:pPr algn="ctr"/>
            <a:endParaRPr lang="de-DE" altLang="de-DE">
              <a:solidFill>
                <a:srgbClr val="003359"/>
              </a:solidFill>
              <a:latin typeface="Arial" pitchFamily="34" charset="0"/>
              <a:ea typeface="ＭＳ Ｐゴシック" pitchFamily="34" charset="-128"/>
            </a:endParaRPr>
          </a:p>
        </p:txBody>
      </p:sp>
      <p:sp>
        <p:nvSpPr>
          <p:cNvPr id="1047" name="Rectangle 23"/>
          <p:cNvSpPr>
            <a:spLocks noChangeArrowheads="1"/>
          </p:cNvSpPr>
          <p:nvPr userDrawn="1"/>
        </p:nvSpPr>
        <p:spPr bwMode="auto">
          <a:xfrm>
            <a:off x="0" y="1219200"/>
            <a:ext cx="457200" cy="152400"/>
          </a:xfrm>
          <a:prstGeom prst="rect">
            <a:avLst/>
          </a:prstGeom>
          <a:solidFill>
            <a:srgbClr val="FF7900"/>
          </a:solidFill>
          <a:ln>
            <a:noFill/>
          </a:ln>
          <a:extLst>
            <a:ext uri="{91240B29-F687-4F45-9708-019B960494DF}">
              <a14:hiddenLine xmlns:a14="http://schemas.microsoft.com/office/drawing/2010/main" w="9525">
                <a:solidFill>
                  <a:schemeClr val="accent1"/>
                </a:solidFill>
                <a:miter lim="800000"/>
                <a:headEnd/>
                <a:tailEnd/>
              </a14:hiddenLine>
            </a:ext>
          </a:extLst>
        </p:spPr>
        <p:txBody>
          <a:bodyPr wrap="none" anchor="ctr"/>
          <a:lstStyle/>
          <a:p>
            <a:pPr algn="ctr"/>
            <a:endParaRPr lang="de-DE" altLang="de-DE">
              <a:solidFill>
                <a:srgbClr val="003359"/>
              </a:solidFill>
              <a:latin typeface="Arial" pitchFamily="34" charset="0"/>
              <a:ea typeface="ＭＳ Ｐゴシック" pitchFamily="34" charset="-128"/>
            </a:endParaRPr>
          </a:p>
        </p:txBody>
      </p:sp>
      <p:sp>
        <p:nvSpPr>
          <p:cNvPr id="1048" name="Rectangle 24"/>
          <p:cNvSpPr>
            <a:spLocks noChangeArrowheads="1"/>
          </p:cNvSpPr>
          <p:nvPr userDrawn="1"/>
        </p:nvSpPr>
        <p:spPr bwMode="auto">
          <a:xfrm>
            <a:off x="0" y="5257800"/>
            <a:ext cx="457200" cy="152400"/>
          </a:xfrm>
          <a:prstGeom prst="rect">
            <a:avLst/>
          </a:prstGeom>
          <a:solidFill>
            <a:srgbClr val="FF7900"/>
          </a:solidFill>
          <a:ln>
            <a:noFill/>
          </a:ln>
          <a:extLst>
            <a:ext uri="{91240B29-F687-4F45-9708-019B960494DF}">
              <a14:hiddenLine xmlns:a14="http://schemas.microsoft.com/office/drawing/2010/main" w="9525">
                <a:solidFill>
                  <a:schemeClr val="accent1"/>
                </a:solidFill>
                <a:miter lim="800000"/>
                <a:headEnd/>
                <a:tailEnd/>
              </a14:hiddenLine>
            </a:ext>
          </a:extLst>
        </p:spPr>
        <p:txBody>
          <a:bodyPr wrap="none" anchor="ctr"/>
          <a:lstStyle/>
          <a:p>
            <a:pPr algn="ctr"/>
            <a:endParaRPr lang="de-DE" altLang="de-DE">
              <a:solidFill>
                <a:srgbClr val="003359"/>
              </a:solidFill>
              <a:latin typeface="Arial" pitchFamily="34" charset="0"/>
              <a:ea typeface="ＭＳ Ｐゴシック" pitchFamily="34" charset="-128"/>
            </a:endParaRPr>
          </a:p>
        </p:txBody>
      </p:sp>
      <p:pic>
        <p:nvPicPr>
          <p:cNvPr id="19" name="Grafik 15"/>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11188" y="6237288"/>
            <a:ext cx="19843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1017138"/>
      </p:ext>
    </p:extLst>
  </p:cSld>
  <p:clrMap bg1="lt1" tx1="dk1" bg2="lt2" tx2="dk2" accent1="accent1" accent2="accent2" accent3="accent3" accent4="accent4" accent5="accent5" accent6="accent6" hlink="hlink" folHlink="folHlink"/>
  <p:sldLayoutIdLst>
    <p:sldLayoutId id="2147484382"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Lst>
  <p:hf hdr="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ea typeface="ＭＳ Ｐゴシック" pitchFamily="34" charset="-128"/>
        </a:defRPr>
      </a:lvl2pPr>
      <a:lvl3pPr algn="ctr" rtl="0" fontAlgn="base">
        <a:spcBef>
          <a:spcPct val="0"/>
        </a:spcBef>
        <a:spcAft>
          <a:spcPct val="0"/>
        </a:spcAft>
        <a:defRPr sz="4400">
          <a:solidFill>
            <a:schemeClr val="tx2"/>
          </a:solidFill>
          <a:latin typeface="Arial" pitchFamily="34" charset="0"/>
          <a:ea typeface="ＭＳ Ｐゴシック" pitchFamily="34" charset="-128"/>
        </a:defRPr>
      </a:lvl3pPr>
      <a:lvl4pPr algn="ctr" rtl="0" fontAlgn="base">
        <a:spcBef>
          <a:spcPct val="0"/>
        </a:spcBef>
        <a:spcAft>
          <a:spcPct val="0"/>
        </a:spcAft>
        <a:defRPr sz="4400">
          <a:solidFill>
            <a:schemeClr val="tx2"/>
          </a:solidFill>
          <a:latin typeface="Arial" pitchFamily="34" charset="0"/>
          <a:ea typeface="ＭＳ Ｐゴシック" pitchFamily="34" charset="-128"/>
        </a:defRPr>
      </a:lvl4pPr>
      <a:lvl5pPr algn="ctr" rtl="0" fontAlgn="base">
        <a:spcBef>
          <a:spcPct val="0"/>
        </a:spcBef>
        <a:spcAft>
          <a:spcPct val="0"/>
        </a:spcAft>
        <a:defRPr sz="4400">
          <a:solidFill>
            <a:schemeClr val="tx2"/>
          </a:solidFill>
          <a:latin typeface="Arial" pitchFamily="34" charset="0"/>
          <a:ea typeface="ＭＳ Ｐゴシック"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www.ilmenau.de/" TargetMode="External"/><Relationship Id="rId2" Type="http://schemas.openxmlformats.org/officeDocument/2006/relationships/notesSlide" Target="../notesSlides/notesSlide3.xml"/><Relationship Id="rId1" Type="http://schemas.openxmlformats.org/officeDocument/2006/relationships/slideLayout" Target="../slideLayouts/slideLayout47.xml"/><Relationship Id="rId5" Type="http://schemas.openxmlformats.org/officeDocument/2006/relationships/image" Target="../media/image58.jpeg"/><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Fußzeilenplatzhalter 4"/>
          <p:cNvSpPr>
            <a:spLocks noGrp="1"/>
          </p:cNvSpPr>
          <p:nvPr>
            <p:ph type="ftr" sz="quarter" idx="11"/>
          </p:nvPr>
        </p:nvSpPr>
        <p:spPr>
          <a:noFill/>
        </p:spPr>
        <p:txBody>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r>
              <a:rPr lang="de-DE" altLang="de-DE" sz="1000" smtClean="0">
                <a:solidFill>
                  <a:schemeClr val="bg1"/>
                </a:solidFill>
              </a:rPr>
              <a:t>www.tu-ilmenau.de</a:t>
            </a:r>
          </a:p>
        </p:txBody>
      </p:sp>
      <p:sp>
        <p:nvSpPr>
          <p:cNvPr id="3076" name="Foliennummernplatzhalter 5"/>
          <p:cNvSpPr>
            <a:spLocks noGrp="1"/>
          </p:cNvSpPr>
          <p:nvPr>
            <p:ph type="sldNum" sz="quarter" idx="12"/>
          </p:nvPr>
        </p:nvSpPr>
        <p:spPr>
          <a:noFill/>
        </p:spPr>
        <p:txBody>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r>
              <a:rPr lang="de-DE" altLang="de-DE" sz="1000" smtClean="0">
                <a:solidFill>
                  <a:schemeClr val="bg1"/>
                </a:solidFill>
              </a:rPr>
              <a:t>Page </a:t>
            </a:r>
            <a:fld id="{AE9E0833-42A7-4802-9B2C-BD4D95227B6F}" type="slidenum">
              <a:rPr lang="de-DE" altLang="de-DE" sz="1000" smtClean="0">
                <a:solidFill>
                  <a:schemeClr val="bg1"/>
                </a:solidFill>
              </a:rPr>
              <a:pPr/>
              <a:t>1</a:t>
            </a:fld>
            <a:endParaRPr lang="de-DE" altLang="de-DE" sz="1000" smtClean="0">
              <a:solidFill>
                <a:schemeClr val="bg1"/>
              </a:solidFill>
            </a:endParaRPr>
          </a:p>
        </p:txBody>
      </p:sp>
      <p:sp>
        <p:nvSpPr>
          <p:cNvPr id="3077" name="Rectangle 2"/>
          <p:cNvSpPr>
            <a:spLocks noGrp="1" noChangeArrowheads="1"/>
          </p:cNvSpPr>
          <p:nvPr>
            <p:ph type="title"/>
          </p:nvPr>
        </p:nvSpPr>
        <p:spPr bwMode="auto">
          <a:xfrm>
            <a:off x="533400" y="152400"/>
            <a:ext cx="8001000" cy="685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GB" altLang="de-DE" sz="3200" dirty="0" err="1" smtClean="0">
                <a:solidFill>
                  <a:srgbClr val="FF7900"/>
                </a:solidFill>
                <a:latin typeface="Humnst777 Blk BT" panose="020B0803030504030204" pitchFamily="34" charset="0"/>
              </a:rPr>
              <a:t>Technische</a:t>
            </a:r>
            <a:r>
              <a:rPr lang="en-GB" altLang="de-DE" sz="3200" dirty="0" smtClean="0">
                <a:solidFill>
                  <a:srgbClr val="FF7900"/>
                </a:solidFill>
                <a:latin typeface="Humnst777 Blk BT" panose="020B0803030504030204" pitchFamily="34" charset="0"/>
              </a:rPr>
              <a:t> </a:t>
            </a:r>
            <a:r>
              <a:rPr lang="en-GB" altLang="de-DE" sz="3200" dirty="0" err="1" smtClean="0">
                <a:solidFill>
                  <a:srgbClr val="FF7900"/>
                </a:solidFill>
                <a:latin typeface="Humnst777 Blk BT" panose="020B0803030504030204" pitchFamily="34" charset="0"/>
              </a:rPr>
              <a:t>Universität</a:t>
            </a:r>
            <a:r>
              <a:rPr lang="en-GB" altLang="de-DE" sz="3200" dirty="0" smtClean="0">
                <a:solidFill>
                  <a:srgbClr val="FF7900"/>
                </a:solidFill>
                <a:latin typeface="Humnst777 Blk BT" panose="020B0803030504030204" pitchFamily="34" charset="0"/>
              </a:rPr>
              <a:t> Ilmenau</a:t>
            </a:r>
            <a:endParaRPr lang="de-DE" altLang="de-DE" sz="3200" dirty="0" smtClean="0">
              <a:solidFill>
                <a:srgbClr val="FF7900"/>
              </a:solidFill>
              <a:latin typeface="Humnst777 Blk BT" panose="020B0803030504030204" pitchFamily="34" charset="0"/>
            </a:endParaRPr>
          </a:p>
        </p:txBody>
      </p:sp>
      <p:sp>
        <p:nvSpPr>
          <p:cNvPr id="3078" name="Rectangle 6"/>
          <p:cNvSpPr>
            <a:spLocks noChangeArrowheads="1"/>
          </p:cNvSpPr>
          <p:nvPr/>
        </p:nvSpPr>
        <p:spPr bwMode="auto">
          <a:xfrm>
            <a:off x="1835696" y="831850"/>
            <a:ext cx="52565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r>
              <a:rPr lang="de-DE" altLang="de-DE" sz="3200" spc="600" dirty="0" smtClean="0">
                <a:solidFill>
                  <a:srgbClr val="FF7900"/>
                </a:solidFill>
                <a:latin typeface="Humnst777 BT" panose="020B0603030504020204" pitchFamily="34" charset="0"/>
              </a:rPr>
              <a:t>W  E  L  C  O  M  E</a:t>
            </a:r>
          </a:p>
        </p:txBody>
      </p:sp>
      <p:pic>
        <p:nvPicPr>
          <p:cNvPr id="3079" name="Picture 12" descr="https://prpicture.rz.tu-ilmenau.de/resourcespace/filestore/3/8/0/2_657064b2055b396/3802scr_c93b5a5d8cb8948.jpg?v=2014-04-22+11%3A11%3A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438" y="1574800"/>
            <a:ext cx="6326187"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feld 7"/>
          <p:cNvSpPr txBox="1">
            <a:spLocks noChangeArrowheads="1"/>
          </p:cNvSpPr>
          <p:nvPr/>
        </p:nvSpPr>
        <p:spPr bwMode="auto">
          <a:xfrm>
            <a:off x="7394575" y="5634038"/>
            <a:ext cx="1308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r>
              <a:rPr lang="de-DE" altLang="de-DE" sz="800"/>
              <a:t>Foto: © Michael Reichel </a:t>
            </a:r>
          </a:p>
        </p:txBody>
      </p:sp>
      <p:sp>
        <p:nvSpPr>
          <p:cNvPr id="2" name="Datumsplatzhalter 1"/>
          <p:cNvSpPr>
            <a:spLocks noGrp="1"/>
          </p:cNvSpPr>
          <p:nvPr>
            <p:ph type="dt" sz="half" idx="10"/>
          </p:nvPr>
        </p:nvSpPr>
        <p:spPr/>
        <p:txBody>
          <a:bodyPr/>
          <a:lstStyle/>
          <a:p>
            <a:pPr>
              <a:defRPr/>
            </a:pPr>
            <a:fld id="{CBE19DD9-4C3C-42E4-AF1A-56465719B04E}" type="datetime1">
              <a:rPr lang="de-DE" smtClean="0"/>
              <a:t>05.09.2018</a:t>
            </a:fld>
            <a:endParaRPr lang="de-DE"/>
          </a:p>
        </p:txBody>
      </p:sp>
    </p:spTree>
    <p:extLst>
      <p:ext uri="{BB962C8B-B14F-4D97-AF65-F5344CB8AC3E}">
        <p14:creationId xmlns:p14="http://schemas.microsoft.com/office/powerpoint/2010/main" val="5898423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Datumsplatzhalter 3"/>
          <p:cNvSpPr>
            <a:spLocks noGrp="1"/>
          </p:cNvSpPr>
          <p:nvPr>
            <p:ph type="dt" sz="quarter" idx="10"/>
          </p:nvPr>
        </p:nvSpPr>
        <p:spPr>
          <a:noFill/>
        </p:spPr>
        <p:txBody>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fld id="{73AD4CEC-8994-412B-81B1-8E348505F1A1}" type="datetime1">
              <a:rPr lang="de-DE" altLang="de-DE" sz="1000" smtClean="0">
                <a:solidFill>
                  <a:schemeClr val="bg1"/>
                </a:solidFill>
              </a:rPr>
              <a:pPr/>
              <a:t>05.09.2018</a:t>
            </a:fld>
            <a:endParaRPr lang="de-DE" altLang="de-DE" sz="1000" smtClean="0">
              <a:solidFill>
                <a:schemeClr val="bg1"/>
              </a:solidFill>
            </a:endParaRPr>
          </a:p>
        </p:txBody>
      </p:sp>
      <p:sp>
        <p:nvSpPr>
          <p:cNvPr id="11267" name="Fußzeilenplatzhalter 4"/>
          <p:cNvSpPr>
            <a:spLocks noGrp="1"/>
          </p:cNvSpPr>
          <p:nvPr>
            <p:ph type="ftr" sz="quarter" idx="11"/>
          </p:nvPr>
        </p:nvSpPr>
        <p:spPr>
          <a:noFill/>
        </p:spPr>
        <p:txBody>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r>
              <a:rPr lang="de-DE" altLang="de-DE" sz="1000" smtClean="0">
                <a:solidFill>
                  <a:schemeClr val="bg1"/>
                </a:solidFill>
              </a:rPr>
              <a:t>www.tu-ilmenau.de</a:t>
            </a:r>
          </a:p>
        </p:txBody>
      </p:sp>
      <p:sp>
        <p:nvSpPr>
          <p:cNvPr id="11268" name="Foliennummernplatzhalter 5"/>
          <p:cNvSpPr>
            <a:spLocks noGrp="1"/>
          </p:cNvSpPr>
          <p:nvPr>
            <p:ph type="sldNum" sz="quarter" idx="12"/>
          </p:nvPr>
        </p:nvSpPr>
        <p:spPr>
          <a:noFill/>
        </p:spPr>
        <p:txBody>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r>
              <a:rPr lang="de-DE" altLang="de-DE" sz="1000" smtClean="0">
                <a:solidFill>
                  <a:schemeClr val="bg1"/>
                </a:solidFill>
              </a:rPr>
              <a:t>Page </a:t>
            </a:r>
            <a:fld id="{55149801-4164-4E7A-95A8-AE533D4EE2B1}" type="slidenum">
              <a:rPr lang="de-DE" altLang="de-DE" sz="1000" smtClean="0">
                <a:solidFill>
                  <a:schemeClr val="bg1"/>
                </a:solidFill>
              </a:rPr>
              <a:pPr/>
              <a:t>10</a:t>
            </a:fld>
            <a:endParaRPr lang="de-DE" altLang="de-DE" sz="1000" smtClean="0">
              <a:solidFill>
                <a:schemeClr val="bg1"/>
              </a:solidFill>
            </a:endParaRPr>
          </a:p>
        </p:txBody>
      </p:sp>
      <p:sp>
        <p:nvSpPr>
          <p:cNvPr id="13317" name="Rectangle 2"/>
          <p:cNvSpPr>
            <a:spLocks noChangeArrowheads="1"/>
          </p:cNvSpPr>
          <p:nvPr/>
        </p:nvSpPr>
        <p:spPr bwMode="auto">
          <a:xfrm>
            <a:off x="846138" y="1557338"/>
            <a:ext cx="6894512"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5815013" algn="l"/>
              </a:tabLst>
              <a:defRPr sz="2400">
                <a:solidFill>
                  <a:schemeClr val="tx1"/>
                </a:solidFill>
                <a:latin typeface="Arial" charset="0"/>
                <a:ea typeface="ＭＳ Ｐゴシック" pitchFamily="1" charset="-128"/>
              </a:defRPr>
            </a:lvl1pPr>
            <a:lvl2pPr marL="742950" indent="-285750">
              <a:tabLst>
                <a:tab pos="5815013" algn="l"/>
              </a:tabLst>
              <a:defRPr sz="2400">
                <a:solidFill>
                  <a:schemeClr val="tx1"/>
                </a:solidFill>
                <a:latin typeface="Arial" charset="0"/>
                <a:ea typeface="ＭＳ Ｐゴシック" pitchFamily="1" charset="-128"/>
              </a:defRPr>
            </a:lvl2pPr>
            <a:lvl3pPr marL="1143000" indent="-228600">
              <a:tabLst>
                <a:tab pos="5815013" algn="l"/>
              </a:tabLst>
              <a:defRPr sz="2400">
                <a:solidFill>
                  <a:schemeClr val="tx1"/>
                </a:solidFill>
                <a:latin typeface="Arial" charset="0"/>
                <a:ea typeface="ＭＳ Ｐゴシック" pitchFamily="1" charset="-128"/>
              </a:defRPr>
            </a:lvl3pPr>
            <a:lvl4pPr marL="1600200" indent="-228600">
              <a:tabLst>
                <a:tab pos="5815013" algn="l"/>
              </a:tabLst>
              <a:defRPr sz="2400">
                <a:solidFill>
                  <a:schemeClr val="tx1"/>
                </a:solidFill>
                <a:latin typeface="Arial" charset="0"/>
                <a:ea typeface="ＭＳ Ｐゴシック" pitchFamily="1" charset="-128"/>
              </a:defRPr>
            </a:lvl4pPr>
            <a:lvl5pPr marL="2057400" indent="-228600">
              <a:tabLst>
                <a:tab pos="5815013" algn="l"/>
              </a:tabLst>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tabLst>
                <a:tab pos="5815013" algn="l"/>
              </a:tabLs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tabLst>
                <a:tab pos="5815013" algn="l"/>
              </a:tabLs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tabLst>
                <a:tab pos="5815013" algn="l"/>
              </a:tabLs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tabLst>
                <a:tab pos="5815013" algn="l"/>
              </a:tabLst>
              <a:defRPr sz="2400">
                <a:solidFill>
                  <a:schemeClr val="tx1"/>
                </a:solidFill>
                <a:latin typeface="Arial" charset="0"/>
                <a:ea typeface="ＭＳ Ｐゴシック" pitchFamily="1" charset="-128"/>
              </a:defRPr>
            </a:lvl9pPr>
          </a:lstStyle>
          <a:p>
            <a:pPr eaLnBrk="1" hangingPunct="1">
              <a:lnSpc>
                <a:spcPct val="105000"/>
              </a:lnSpc>
              <a:spcBef>
                <a:spcPts val="0"/>
              </a:spcBef>
              <a:buClr>
                <a:srgbClr val="FF7900"/>
              </a:buClr>
              <a:defRPr/>
            </a:pPr>
            <a:r>
              <a:rPr lang="de-DE" altLang="de-DE" sz="2000" dirty="0">
                <a:solidFill>
                  <a:srgbClr val="FF7900"/>
                </a:solidFill>
                <a:sym typeface="Wingdings 3"/>
              </a:rPr>
              <a:t> </a:t>
            </a:r>
            <a:r>
              <a:rPr lang="de-DE" altLang="de-DE" sz="2000" dirty="0" smtClean="0"/>
              <a:t>Professors </a:t>
            </a:r>
          </a:p>
          <a:p>
            <a:pPr marL="573750" indent="-285750" eaLnBrk="1" hangingPunct="1">
              <a:lnSpc>
                <a:spcPct val="105000"/>
              </a:lnSpc>
              <a:spcBef>
                <a:spcPts val="0"/>
              </a:spcBef>
              <a:buClr>
                <a:srgbClr val="FF7900"/>
              </a:buClr>
              <a:buFont typeface="Symbol" panose="05050102010706020507" pitchFamily="18" charset="2"/>
              <a:buChar char="-"/>
              <a:defRPr/>
            </a:pPr>
            <a:r>
              <a:rPr lang="de-DE" altLang="de-DE" sz="2000" dirty="0" smtClean="0"/>
              <a:t>University Professors 	  102</a:t>
            </a:r>
          </a:p>
          <a:p>
            <a:pPr marL="573750" indent="-285750" eaLnBrk="1" hangingPunct="1">
              <a:lnSpc>
                <a:spcPct val="105000"/>
              </a:lnSpc>
              <a:spcBef>
                <a:spcPts val="0"/>
              </a:spcBef>
              <a:buClr>
                <a:srgbClr val="FF7900"/>
              </a:buClr>
              <a:buFont typeface="Symbol" panose="05050102010706020507" pitchFamily="18" charset="2"/>
              <a:buChar char="-"/>
              <a:defRPr/>
            </a:pPr>
            <a:r>
              <a:rPr lang="de-DE" altLang="de-DE" sz="2000" dirty="0" err="1" smtClean="0"/>
              <a:t>endowed</a:t>
            </a:r>
            <a:r>
              <a:rPr lang="de-DE" altLang="de-DE" sz="2000" b="1" dirty="0" smtClean="0"/>
              <a:t> </a:t>
            </a:r>
            <a:r>
              <a:rPr lang="de-DE" altLang="de-DE" sz="2000" dirty="0" smtClean="0"/>
              <a:t>Professors</a:t>
            </a:r>
            <a:r>
              <a:rPr lang="de-DE" altLang="de-DE" sz="2000" b="1" dirty="0" smtClean="0"/>
              <a:t>	    </a:t>
            </a:r>
            <a:r>
              <a:rPr lang="de-DE" altLang="de-DE" sz="2000" dirty="0" smtClean="0"/>
              <a:t>10</a:t>
            </a:r>
          </a:p>
          <a:p>
            <a:pPr marL="573750" indent="-285750" eaLnBrk="1" hangingPunct="1">
              <a:lnSpc>
                <a:spcPct val="105000"/>
              </a:lnSpc>
              <a:spcBef>
                <a:spcPts val="0"/>
              </a:spcBef>
              <a:buClr>
                <a:srgbClr val="FF7900"/>
              </a:buClr>
              <a:buFont typeface="Symbol" panose="05050102010706020507" pitchFamily="18" charset="2"/>
              <a:buChar char="-"/>
              <a:defRPr/>
            </a:pPr>
            <a:r>
              <a:rPr lang="de-DE" altLang="de-DE" sz="2000" dirty="0" err="1" smtClean="0"/>
              <a:t>junior</a:t>
            </a:r>
            <a:r>
              <a:rPr lang="de-DE" altLang="de-DE" sz="2000" dirty="0" smtClean="0"/>
              <a:t> </a:t>
            </a:r>
            <a:r>
              <a:rPr lang="de-DE" altLang="de-DE" sz="2000" dirty="0" err="1" smtClean="0"/>
              <a:t>professorship</a:t>
            </a:r>
            <a:r>
              <a:rPr lang="de-DE" altLang="de-DE" sz="2000" dirty="0" smtClean="0"/>
              <a:t>	   </a:t>
            </a:r>
            <a:r>
              <a:rPr lang="de-DE" altLang="de-DE" sz="2000" b="1" dirty="0" smtClean="0"/>
              <a:t>   </a:t>
            </a:r>
            <a:r>
              <a:rPr lang="de-DE" altLang="de-DE" sz="2000" dirty="0"/>
              <a:t>8</a:t>
            </a:r>
            <a:endParaRPr lang="de-DE" altLang="de-DE" sz="2000" dirty="0" smtClean="0"/>
          </a:p>
          <a:p>
            <a:pPr eaLnBrk="1" hangingPunct="1">
              <a:lnSpc>
                <a:spcPct val="105000"/>
              </a:lnSpc>
              <a:spcBef>
                <a:spcPts val="0"/>
              </a:spcBef>
              <a:defRPr/>
            </a:pPr>
            <a:endParaRPr lang="de-DE" altLang="de-DE" sz="800" b="1" dirty="0" smtClean="0"/>
          </a:p>
          <a:p>
            <a:pPr eaLnBrk="1" hangingPunct="1">
              <a:lnSpc>
                <a:spcPct val="105000"/>
              </a:lnSpc>
              <a:spcBef>
                <a:spcPts val="0"/>
              </a:spcBef>
              <a:buClr>
                <a:srgbClr val="FF7900"/>
              </a:buClr>
              <a:defRPr/>
            </a:pPr>
            <a:r>
              <a:rPr lang="de-DE" altLang="de-DE" sz="2000" dirty="0">
                <a:solidFill>
                  <a:srgbClr val="FF7900"/>
                </a:solidFill>
                <a:sym typeface="Wingdings 3"/>
              </a:rPr>
              <a:t> </a:t>
            </a:r>
            <a:r>
              <a:rPr lang="de-DE" altLang="de-DE" sz="2000" dirty="0" err="1" smtClean="0"/>
              <a:t>academic</a:t>
            </a:r>
            <a:r>
              <a:rPr lang="de-DE" altLang="de-DE" sz="2000" dirty="0" smtClean="0"/>
              <a:t> </a:t>
            </a:r>
            <a:r>
              <a:rPr lang="de-DE" altLang="de-DE" sz="2000" dirty="0" err="1" smtClean="0"/>
              <a:t>staff</a:t>
            </a:r>
            <a:r>
              <a:rPr lang="de-DE" altLang="de-DE" sz="2000" b="1" dirty="0" smtClean="0"/>
              <a:t>	  </a:t>
            </a:r>
            <a:r>
              <a:rPr lang="de-DE" altLang="de-DE" sz="2000" dirty="0" smtClean="0"/>
              <a:t>500 </a:t>
            </a:r>
          </a:p>
          <a:p>
            <a:pPr eaLnBrk="1" hangingPunct="1">
              <a:lnSpc>
                <a:spcPct val="105000"/>
              </a:lnSpc>
              <a:spcBef>
                <a:spcPts val="0"/>
              </a:spcBef>
              <a:defRPr/>
            </a:pPr>
            <a:endParaRPr lang="de-DE" altLang="de-DE" sz="800" b="1" dirty="0" smtClean="0"/>
          </a:p>
          <a:p>
            <a:pPr eaLnBrk="1" hangingPunct="1">
              <a:lnSpc>
                <a:spcPct val="105000"/>
              </a:lnSpc>
              <a:spcBef>
                <a:spcPts val="0"/>
              </a:spcBef>
              <a:buClr>
                <a:srgbClr val="FF7900"/>
              </a:buClr>
              <a:defRPr/>
            </a:pPr>
            <a:r>
              <a:rPr lang="de-DE" altLang="de-DE" sz="2000" dirty="0">
                <a:solidFill>
                  <a:srgbClr val="FF7900"/>
                </a:solidFill>
                <a:sym typeface="Wingdings 3"/>
              </a:rPr>
              <a:t> </a:t>
            </a:r>
            <a:r>
              <a:rPr lang="en-GB" altLang="de-DE" sz="2000" dirty="0" smtClean="0"/>
              <a:t>Staff funded from outside sources</a:t>
            </a:r>
            <a:r>
              <a:rPr lang="de-DE" altLang="de-DE" sz="2000" b="1" dirty="0" smtClean="0"/>
              <a:t>	  </a:t>
            </a:r>
            <a:r>
              <a:rPr lang="de-DE" altLang="de-DE" sz="2000" dirty="0" smtClean="0"/>
              <a:t>400</a:t>
            </a:r>
          </a:p>
          <a:p>
            <a:pPr eaLnBrk="1" hangingPunct="1">
              <a:lnSpc>
                <a:spcPct val="105000"/>
              </a:lnSpc>
              <a:spcBef>
                <a:spcPts val="0"/>
              </a:spcBef>
              <a:defRPr/>
            </a:pPr>
            <a:endParaRPr lang="de-DE" altLang="de-DE" sz="1800" b="1" dirty="0" smtClean="0"/>
          </a:p>
          <a:p>
            <a:pPr marL="285750" indent="-285750" eaLnBrk="1" hangingPunct="1">
              <a:lnSpc>
                <a:spcPct val="105000"/>
              </a:lnSpc>
              <a:spcBef>
                <a:spcPts val="0"/>
              </a:spcBef>
              <a:buClr>
                <a:srgbClr val="FF7900"/>
              </a:buClr>
              <a:buFont typeface="Wingdings" panose="05000000000000000000" pitchFamily="2" charset="2"/>
              <a:buChar char="§"/>
              <a:defRPr/>
            </a:pPr>
            <a:endParaRPr lang="en-GB" altLang="de-DE" sz="1800" dirty="0" smtClean="0"/>
          </a:p>
          <a:p>
            <a:pPr eaLnBrk="1" hangingPunct="1">
              <a:lnSpc>
                <a:spcPct val="105000"/>
              </a:lnSpc>
              <a:spcBef>
                <a:spcPts val="0"/>
              </a:spcBef>
              <a:buClr>
                <a:srgbClr val="FF7900"/>
              </a:buClr>
              <a:defRPr/>
            </a:pPr>
            <a:r>
              <a:rPr lang="de-DE" altLang="de-DE" sz="2000" dirty="0">
                <a:solidFill>
                  <a:srgbClr val="FF7900"/>
                </a:solidFill>
                <a:sym typeface="Wingdings 3"/>
              </a:rPr>
              <a:t> </a:t>
            </a:r>
            <a:r>
              <a:rPr lang="en-GB" altLang="de-DE" sz="2000" dirty="0" smtClean="0"/>
              <a:t>Students</a:t>
            </a:r>
            <a:r>
              <a:rPr lang="de-DE" altLang="de-DE" sz="2000" dirty="0" smtClean="0"/>
              <a:t> in WS 2016/17	</a:t>
            </a:r>
            <a:endParaRPr lang="de-DE" altLang="de-DE" sz="2000" b="1" dirty="0" smtClean="0"/>
          </a:p>
          <a:p>
            <a:pPr marL="573750" indent="-285750" eaLnBrk="1" hangingPunct="1">
              <a:lnSpc>
                <a:spcPct val="105000"/>
              </a:lnSpc>
              <a:spcBef>
                <a:spcPts val="0"/>
              </a:spcBef>
              <a:buClr>
                <a:srgbClr val="FF7900"/>
              </a:buClr>
              <a:buFont typeface="Symbol" panose="05050102010706020507" pitchFamily="18" charset="2"/>
              <a:buChar char="-"/>
              <a:defRPr/>
            </a:pPr>
            <a:r>
              <a:rPr lang="de-DE" altLang="de-DE" sz="2000" dirty="0" smtClean="0"/>
              <a:t>Total	6,248</a:t>
            </a:r>
          </a:p>
          <a:p>
            <a:pPr marL="573750" indent="-285750" eaLnBrk="1" hangingPunct="1">
              <a:lnSpc>
                <a:spcPct val="105000"/>
              </a:lnSpc>
              <a:spcBef>
                <a:spcPts val="0"/>
              </a:spcBef>
              <a:buClr>
                <a:srgbClr val="FF7900"/>
              </a:buClr>
              <a:buFont typeface="Symbol" panose="05050102010706020507" pitchFamily="18" charset="2"/>
              <a:buChar char="-"/>
              <a:defRPr/>
            </a:pPr>
            <a:r>
              <a:rPr lang="de-DE" altLang="de-DE" sz="2000" dirty="0" smtClean="0"/>
              <a:t>International </a:t>
            </a:r>
            <a:r>
              <a:rPr lang="de-DE" altLang="de-DE" sz="2000" dirty="0" err="1" smtClean="0"/>
              <a:t>students</a:t>
            </a:r>
            <a:r>
              <a:rPr lang="de-DE" altLang="de-DE" sz="2000" b="1" dirty="0" smtClean="0"/>
              <a:t>	</a:t>
            </a:r>
            <a:r>
              <a:rPr lang="de-DE" altLang="de-DE" sz="2000" dirty="0" smtClean="0"/>
              <a:t>1,239	</a:t>
            </a:r>
          </a:p>
        </p:txBody>
      </p:sp>
      <p:sp>
        <p:nvSpPr>
          <p:cNvPr id="11270" name="Text Box 4"/>
          <p:cNvSpPr txBox="1">
            <a:spLocks noChangeArrowheads="1"/>
          </p:cNvSpPr>
          <p:nvPr/>
        </p:nvSpPr>
        <p:spPr bwMode="auto">
          <a:xfrm>
            <a:off x="7235825" y="6381750"/>
            <a:ext cx="19081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spcBef>
                <a:spcPct val="50000"/>
              </a:spcBef>
            </a:pPr>
            <a:r>
              <a:rPr lang="de-DE" altLang="de-DE" sz="1400">
                <a:latin typeface="Humnst777 BT" pitchFamily="34" charset="0"/>
              </a:rPr>
              <a:t>Stand: 01.10.2007</a:t>
            </a:r>
          </a:p>
        </p:txBody>
      </p:sp>
      <p:sp>
        <p:nvSpPr>
          <p:cNvPr id="11271" name="Text Box 5"/>
          <p:cNvSpPr txBox="1">
            <a:spLocks noChangeArrowheads="1"/>
          </p:cNvSpPr>
          <p:nvPr/>
        </p:nvSpPr>
        <p:spPr bwMode="auto">
          <a:xfrm>
            <a:off x="7467600" y="5562600"/>
            <a:ext cx="1676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spcBef>
                <a:spcPct val="50000"/>
              </a:spcBef>
            </a:pPr>
            <a:r>
              <a:rPr lang="de-DE" altLang="de-DE" sz="1200"/>
              <a:t>Stand: 11/2016</a:t>
            </a:r>
          </a:p>
        </p:txBody>
      </p:sp>
      <p:sp>
        <p:nvSpPr>
          <p:cNvPr id="10" name="Rectangle 2"/>
          <p:cNvSpPr txBox="1">
            <a:spLocks noChangeArrowheads="1"/>
          </p:cNvSpPr>
          <p:nvPr/>
        </p:nvSpPr>
        <p:spPr bwMode="auto">
          <a:xfrm>
            <a:off x="533400" y="228600"/>
            <a:ext cx="8382000" cy="609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eaLnBrk="1" hangingPunct="1">
              <a:defRPr/>
            </a:pPr>
            <a:r>
              <a:rPr lang="en-GB" altLang="de-DE" sz="3200" kern="0" dirty="0" err="1" smtClean="0">
                <a:solidFill>
                  <a:srgbClr val="FF7900"/>
                </a:solidFill>
                <a:latin typeface="Arial Black" pitchFamily="34" charset="0"/>
              </a:rPr>
              <a:t>Technische</a:t>
            </a:r>
            <a:r>
              <a:rPr lang="en-GB" altLang="de-DE" sz="3200" kern="0" dirty="0" smtClean="0">
                <a:solidFill>
                  <a:srgbClr val="FF7900"/>
                </a:solidFill>
                <a:latin typeface="Arial Black" pitchFamily="34" charset="0"/>
              </a:rPr>
              <a:t> </a:t>
            </a:r>
            <a:r>
              <a:rPr lang="en-GB" altLang="de-DE" sz="3200" kern="0" dirty="0" err="1" smtClean="0">
                <a:solidFill>
                  <a:srgbClr val="FF7900"/>
                </a:solidFill>
                <a:latin typeface="Arial Black" pitchFamily="34" charset="0"/>
              </a:rPr>
              <a:t>Universität</a:t>
            </a:r>
            <a:r>
              <a:rPr lang="en-GB" altLang="de-DE" sz="3200" kern="0" dirty="0" smtClean="0">
                <a:solidFill>
                  <a:srgbClr val="FF7900"/>
                </a:solidFill>
                <a:latin typeface="Arial Black" pitchFamily="34" charset="0"/>
              </a:rPr>
              <a:t> Ilmenau</a:t>
            </a:r>
            <a:endParaRPr lang="de-DE" altLang="de-DE" sz="3200" kern="0" dirty="0" smtClean="0">
              <a:solidFill>
                <a:srgbClr val="FF7900"/>
              </a:solidFill>
              <a:latin typeface="Arial Black" pitchFamily="34" charset="0"/>
            </a:endParaRPr>
          </a:p>
        </p:txBody>
      </p:sp>
      <p:sp>
        <p:nvSpPr>
          <p:cNvPr id="11273" name="Rechteck 10"/>
          <p:cNvSpPr>
            <a:spLocks noChangeArrowheads="1"/>
          </p:cNvSpPr>
          <p:nvPr/>
        </p:nvSpPr>
        <p:spPr bwMode="auto">
          <a:xfrm>
            <a:off x="2428875" y="844550"/>
            <a:ext cx="4159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r>
              <a:rPr lang="de-DE" altLang="de-DE">
                <a:solidFill>
                  <a:srgbClr val="FF7900"/>
                </a:solidFill>
              </a:rPr>
              <a:t>S t a f f   a n d   S t u d e n t s</a:t>
            </a:r>
            <a:endParaRPr lang="de-DE" altLang="de-DE"/>
          </a:p>
        </p:txBody>
      </p:sp>
    </p:spTree>
    <p:extLst>
      <p:ext uri="{BB962C8B-B14F-4D97-AF65-F5344CB8AC3E}">
        <p14:creationId xmlns:p14="http://schemas.microsoft.com/office/powerpoint/2010/main" val="2013898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p:cNvSpPr>
            <a:spLocks noGrp="1"/>
          </p:cNvSpPr>
          <p:nvPr>
            <p:ph type="title"/>
          </p:nvPr>
        </p:nvSpPr>
        <p:spPr bwMode="auto">
          <a:xfrm>
            <a:off x="457200" y="274638"/>
            <a:ext cx="8229600" cy="706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sz="3200" dirty="0">
                <a:latin typeface="Humnst777 BT" panose="020B0603030504020204" pitchFamily="34" charset="0"/>
              </a:rPr>
              <a:t>Study </a:t>
            </a:r>
            <a:r>
              <a:rPr lang="de-DE" altLang="de-DE" sz="3200" dirty="0" err="1">
                <a:latin typeface="Humnst777 BT" panose="020B0603030504020204" pitchFamily="34" charset="0"/>
              </a:rPr>
              <a:t>programs</a:t>
            </a:r>
            <a:endParaRPr lang="de-DE" altLang="de-DE" sz="3200" dirty="0">
              <a:latin typeface="Humnst777 BT" panose="020B0603030504020204" pitchFamily="34" charset="0"/>
            </a:endParaRPr>
          </a:p>
        </p:txBody>
      </p:sp>
      <p:sp>
        <p:nvSpPr>
          <p:cNvPr id="3" name="Inhaltsplatzhalter 2"/>
          <p:cNvSpPr>
            <a:spLocks noGrp="1"/>
          </p:cNvSpPr>
          <p:nvPr>
            <p:ph idx="1"/>
          </p:nvPr>
        </p:nvSpPr>
        <p:spPr>
          <a:xfrm>
            <a:off x="468313" y="981075"/>
            <a:ext cx="4032250" cy="4824413"/>
          </a:xfrm>
        </p:spPr>
        <p:txBody>
          <a:bodyPr/>
          <a:lstStyle/>
          <a:p>
            <a:pPr marL="0" indent="0">
              <a:spcBef>
                <a:spcPts val="0"/>
              </a:spcBef>
              <a:spcAft>
                <a:spcPts val="600"/>
              </a:spcAft>
              <a:buFontTx/>
              <a:buNone/>
              <a:defRPr/>
            </a:pPr>
            <a:r>
              <a:rPr lang="de-DE" altLang="de-DE" sz="2000" dirty="0" smtClean="0">
                <a:solidFill>
                  <a:srgbClr val="003359"/>
                </a:solidFill>
                <a:latin typeface="Humnst777 BT" panose="020B0603030504020204" pitchFamily="34" charset="0"/>
                <a:sym typeface="Wingdings" pitchFamily="2" charset="2"/>
              </a:rPr>
              <a:t>Engineering </a:t>
            </a:r>
            <a:r>
              <a:rPr lang="de-DE" altLang="de-DE" sz="2000" dirty="0" err="1" smtClean="0">
                <a:solidFill>
                  <a:srgbClr val="003359"/>
                </a:solidFill>
                <a:latin typeface="Humnst777 BT" panose="020B0603030504020204" pitchFamily="34" charset="0"/>
                <a:sym typeface="Wingdings" pitchFamily="2" charset="2"/>
              </a:rPr>
              <a:t>Sciences</a:t>
            </a:r>
            <a:endParaRPr lang="de-DE" altLang="de-DE" sz="2000" dirty="0">
              <a:solidFill>
                <a:srgbClr val="003359"/>
              </a:solidFill>
              <a:latin typeface="Humnst777 BT" panose="020B0603030504020204" pitchFamily="34" charset="0"/>
              <a:sym typeface="Wingdings" pitchFamily="2" charset="2"/>
            </a:endParaRPr>
          </a:p>
          <a:p>
            <a:pPr>
              <a:spcBef>
                <a:spcPts val="0"/>
              </a:spcBef>
              <a:buFont typeface="Wingdings" panose="05000000000000000000" pitchFamily="2" charset="2"/>
              <a:buChar char="§"/>
              <a:defRPr/>
            </a:pPr>
            <a:r>
              <a:rPr lang="de-DE" altLang="de-DE" sz="1400" dirty="0" smtClean="0">
                <a:solidFill>
                  <a:srgbClr val="003359"/>
                </a:solidFill>
                <a:latin typeface="Humnst777 BT" panose="020B0603030504020204" pitchFamily="34" charset="0"/>
              </a:rPr>
              <a:t>Automotive Engineering</a:t>
            </a:r>
          </a:p>
          <a:p>
            <a:pPr>
              <a:spcBef>
                <a:spcPts val="0"/>
              </a:spcBef>
              <a:buFont typeface="Wingdings" panose="05000000000000000000" pitchFamily="2" charset="2"/>
              <a:buChar char="§"/>
              <a:defRPr/>
            </a:pPr>
            <a:r>
              <a:rPr lang="de-DE" altLang="de-DE" sz="1400" dirty="0" smtClean="0">
                <a:solidFill>
                  <a:srgbClr val="003359"/>
                </a:solidFill>
                <a:latin typeface="Humnst777 BT" panose="020B0603030504020204" pitchFamily="34" charset="0"/>
              </a:rPr>
              <a:t>Biomedical Engineering</a:t>
            </a:r>
          </a:p>
          <a:p>
            <a:pPr>
              <a:spcBef>
                <a:spcPts val="0"/>
              </a:spcBef>
              <a:buFont typeface="Wingdings" panose="05000000000000000000" pitchFamily="2" charset="2"/>
              <a:buChar char="§"/>
              <a:defRPr/>
            </a:pPr>
            <a:r>
              <a:rPr lang="de-DE" altLang="de-DE" sz="1400" dirty="0" smtClean="0">
                <a:solidFill>
                  <a:srgbClr val="003359"/>
                </a:solidFill>
                <a:latin typeface="Humnst777 BT" panose="020B0603030504020204" pitchFamily="34" charset="0"/>
              </a:rPr>
              <a:t>Chemical Biotechnology</a:t>
            </a:r>
          </a:p>
          <a:p>
            <a:pPr>
              <a:spcBef>
                <a:spcPts val="0"/>
              </a:spcBef>
              <a:buFont typeface="Wingdings" panose="05000000000000000000" pitchFamily="2" charset="2"/>
              <a:buChar char="§"/>
              <a:defRPr/>
            </a:pPr>
            <a:r>
              <a:rPr lang="de-DE" altLang="de-DE" sz="1400" dirty="0" smtClean="0">
                <a:solidFill>
                  <a:srgbClr val="FF7900"/>
                </a:solidFill>
                <a:latin typeface="Humnst777 BT" panose="020B0603030504020204" pitchFamily="34" charset="0"/>
              </a:rPr>
              <a:t>Communications </a:t>
            </a:r>
            <a:r>
              <a:rPr lang="de-DE" altLang="de-DE" sz="1400" dirty="0" err="1">
                <a:solidFill>
                  <a:srgbClr val="FF7900"/>
                </a:solidFill>
                <a:latin typeface="Humnst777 BT" panose="020B0603030504020204" pitchFamily="34" charset="0"/>
              </a:rPr>
              <a:t>and</a:t>
            </a:r>
            <a:r>
              <a:rPr lang="de-DE" altLang="de-DE" sz="1400" dirty="0">
                <a:solidFill>
                  <a:srgbClr val="FF7900"/>
                </a:solidFill>
                <a:latin typeface="Humnst777 BT" panose="020B0603030504020204" pitchFamily="34" charset="0"/>
              </a:rPr>
              <a:t> Signal </a:t>
            </a:r>
            <a:r>
              <a:rPr lang="de-DE" altLang="de-DE" sz="1400" dirty="0" smtClean="0">
                <a:solidFill>
                  <a:srgbClr val="FF7900"/>
                </a:solidFill>
                <a:latin typeface="Humnst777 BT" panose="020B0603030504020204" pitchFamily="34" charset="0"/>
              </a:rPr>
              <a:t>Processing</a:t>
            </a:r>
          </a:p>
          <a:p>
            <a:pPr>
              <a:spcBef>
                <a:spcPts val="0"/>
              </a:spcBef>
              <a:buFont typeface="Wingdings" panose="05000000000000000000" pitchFamily="2" charset="2"/>
              <a:buChar char="§"/>
              <a:defRPr/>
            </a:pPr>
            <a:r>
              <a:rPr lang="de-DE" altLang="de-DE" sz="1400" dirty="0" smtClean="0">
                <a:solidFill>
                  <a:srgbClr val="003359"/>
                </a:solidFill>
                <a:latin typeface="Humnst777 BT" panose="020B0603030504020204" pitchFamily="34" charset="0"/>
              </a:rPr>
              <a:t>Computer </a:t>
            </a:r>
            <a:r>
              <a:rPr lang="de-DE" altLang="de-DE" sz="1400" dirty="0" err="1">
                <a:solidFill>
                  <a:srgbClr val="003359"/>
                </a:solidFill>
                <a:latin typeface="Humnst777 BT" panose="020B0603030504020204" pitchFamily="34" charset="0"/>
              </a:rPr>
              <a:t>and</a:t>
            </a:r>
            <a:r>
              <a:rPr lang="de-DE" altLang="de-DE" sz="1400" dirty="0">
                <a:solidFill>
                  <a:srgbClr val="003359"/>
                </a:solidFill>
                <a:latin typeface="Humnst777 BT" panose="020B0603030504020204" pitchFamily="34" charset="0"/>
              </a:rPr>
              <a:t> Systems </a:t>
            </a:r>
            <a:r>
              <a:rPr lang="de-DE" altLang="de-DE" sz="1400" dirty="0" smtClean="0">
                <a:solidFill>
                  <a:srgbClr val="003359"/>
                </a:solidFill>
                <a:latin typeface="Humnst777 BT" panose="020B0603030504020204" pitchFamily="34" charset="0"/>
              </a:rPr>
              <a:t>Engineering</a:t>
            </a:r>
          </a:p>
          <a:p>
            <a:pPr>
              <a:spcBef>
                <a:spcPts val="0"/>
              </a:spcBef>
              <a:buFont typeface="Wingdings" panose="05000000000000000000" pitchFamily="2" charset="2"/>
              <a:buChar char="§"/>
              <a:defRPr/>
            </a:pPr>
            <a:r>
              <a:rPr lang="de-DE" altLang="de-DE" sz="1400" dirty="0" err="1" smtClean="0">
                <a:solidFill>
                  <a:srgbClr val="003359"/>
                </a:solidFill>
                <a:latin typeface="Humnst777 BT" panose="020B0603030504020204" pitchFamily="34" charset="0"/>
              </a:rPr>
              <a:t>Electrical</a:t>
            </a:r>
            <a:r>
              <a:rPr lang="de-DE" altLang="de-DE" sz="1400" dirty="0" smtClean="0">
                <a:solidFill>
                  <a:srgbClr val="003359"/>
                </a:solidFill>
                <a:latin typeface="Humnst777 BT" panose="020B0603030504020204" pitchFamily="34" charset="0"/>
              </a:rPr>
              <a:t> </a:t>
            </a:r>
            <a:r>
              <a:rPr lang="de-DE" altLang="de-DE" sz="1400" dirty="0">
                <a:solidFill>
                  <a:srgbClr val="003359"/>
                </a:solidFill>
                <a:latin typeface="Humnst777 BT" panose="020B0603030504020204" pitchFamily="34" charset="0"/>
              </a:rPr>
              <a:t>Engineering </a:t>
            </a:r>
            <a:r>
              <a:rPr lang="de-DE" altLang="de-DE" sz="1400" dirty="0" err="1">
                <a:solidFill>
                  <a:srgbClr val="003359"/>
                </a:solidFill>
                <a:latin typeface="Humnst777 BT" panose="020B0603030504020204" pitchFamily="34" charset="0"/>
              </a:rPr>
              <a:t>and</a:t>
            </a:r>
            <a:r>
              <a:rPr lang="de-DE" altLang="de-DE" sz="1400" dirty="0">
                <a:solidFill>
                  <a:srgbClr val="003359"/>
                </a:solidFill>
                <a:latin typeface="Humnst777 BT" panose="020B0603030504020204" pitchFamily="34" charset="0"/>
              </a:rPr>
              <a:t> Information </a:t>
            </a:r>
            <a:r>
              <a:rPr lang="de-DE" altLang="de-DE" sz="1400" dirty="0" smtClean="0">
                <a:solidFill>
                  <a:srgbClr val="003359"/>
                </a:solidFill>
                <a:latin typeface="Humnst777 BT" panose="020B0603030504020204" pitchFamily="34" charset="0"/>
              </a:rPr>
              <a:t>Technology</a:t>
            </a:r>
          </a:p>
          <a:p>
            <a:pPr>
              <a:spcBef>
                <a:spcPts val="0"/>
              </a:spcBef>
              <a:buFont typeface="Wingdings" panose="05000000000000000000" pitchFamily="2" charset="2"/>
              <a:buChar char="§"/>
              <a:defRPr/>
            </a:pPr>
            <a:r>
              <a:rPr lang="de-DE" altLang="de-DE" sz="1400" dirty="0" err="1" smtClean="0">
                <a:solidFill>
                  <a:srgbClr val="003359"/>
                </a:solidFill>
                <a:latin typeface="Humnst777 BT" panose="020B0603030504020204" pitchFamily="34" charset="0"/>
              </a:rPr>
              <a:t>Electrical</a:t>
            </a:r>
            <a:r>
              <a:rPr lang="de-DE" altLang="de-DE" sz="1400" dirty="0" smtClean="0">
                <a:solidFill>
                  <a:srgbClr val="003359"/>
                </a:solidFill>
                <a:latin typeface="Humnst777 BT" panose="020B0603030504020204" pitchFamily="34" charset="0"/>
              </a:rPr>
              <a:t> </a:t>
            </a:r>
            <a:r>
              <a:rPr lang="de-DE" altLang="de-DE" sz="1400" dirty="0">
                <a:solidFill>
                  <a:srgbClr val="003359"/>
                </a:solidFill>
                <a:latin typeface="Humnst777 BT" panose="020B0603030504020204" pitchFamily="34" charset="0"/>
              </a:rPr>
              <a:t>Power </a:t>
            </a:r>
            <a:r>
              <a:rPr lang="de-DE" altLang="de-DE" sz="1400" dirty="0" err="1">
                <a:solidFill>
                  <a:srgbClr val="003359"/>
                </a:solidFill>
                <a:latin typeface="Humnst777 BT" panose="020B0603030504020204" pitchFamily="34" charset="0"/>
              </a:rPr>
              <a:t>and</a:t>
            </a:r>
            <a:r>
              <a:rPr lang="de-DE" altLang="de-DE" sz="1400" dirty="0">
                <a:solidFill>
                  <a:srgbClr val="003359"/>
                </a:solidFill>
                <a:latin typeface="Humnst777 BT" panose="020B0603030504020204" pitchFamily="34" charset="0"/>
              </a:rPr>
              <a:t> Control </a:t>
            </a:r>
            <a:r>
              <a:rPr lang="de-DE" altLang="de-DE" sz="1400" dirty="0" smtClean="0">
                <a:solidFill>
                  <a:srgbClr val="003359"/>
                </a:solidFill>
                <a:latin typeface="Humnst777 BT" panose="020B0603030504020204" pitchFamily="34" charset="0"/>
              </a:rPr>
              <a:t>Engineering</a:t>
            </a:r>
          </a:p>
          <a:p>
            <a:pPr>
              <a:spcBef>
                <a:spcPts val="0"/>
              </a:spcBef>
              <a:buFont typeface="Wingdings" panose="05000000000000000000" pitchFamily="2" charset="2"/>
              <a:buChar char="§"/>
              <a:defRPr/>
            </a:pPr>
            <a:r>
              <a:rPr lang="de-DE" altLang="de-DE" sz="1400" dirty="0" err="1" smtClean="0">
                <a:solidFill>
                  <a:srgbClr val="003359"/>
                </a:solidFill>
                <a:latin typeface="Humnst777 BT" panose="020B0603030504020204" pitchFamily="34" charset="0"/>
              </a:rPr>
              <a:t>Electrochemistry</a:t>
            </a:r>
            <a:r>
              <a:rPr lang="de-DE" altLang="de-DE" sz="1400" dirty="0" smtClean="0">
                <a:solidFill>
                  <a:srgbClr val="003359"/>
                </a:solidFill>
                <a:latin typeface="Humnst777 BT" panose="020B0603030504020204" pitchFamily="34" charset="0"/>
              </a:rPr>
              <a:t> </a:t>
            </a:r>
            <a:r>
              <a:rPr lang="de-DE" altLang="de-DE" sz="1400" dirty="0" err="1">
                <a:solidFill>
                  <a:srgbClr val="003359"/>
                </a:solidFill>
                <a:latin typeface="Humnst777 BT" panose="020B0603030504020204" pitchFamily="34" charset="0"/>
              </a:rPr>
              <a:t>and</a:t>
            </a:r>
            <a:r>
              <a:rPr lang="de-DE" altLang="de-DE" sz="1400" dirty="0">
                <a:solidFill>
                  <a:srgbClr val="003359"/>
                </a:solidFill>
                <a:latin typeface="Humnst777 BT" panose="020B0603030504020204" pitchFamily="34" charset="0"/>
              </a:rPr>
              <a:t> </a:t>
            </a:r>
            <a:r>
              <a:rPr lang="de-DE" altLang="de-DE" sz="1400" dirty="0" err="1" smtClean="0">
                <a:solidFill>
                  <a:srgbClr val="003359"/>
                </a:solidFill>
                <a:latin typeface="Humnst777 BT" panose="020B0603030504020204" pitchFamily="34" charset="0"/>
              </a:rPr>
              <a:t>Electroplating</a:t>
            </a:r>
            <a:endParaRPr lang="de-DE" altLang="de-DE" sz="1400" dirty="0" smtClean="0">
              <a:solidFill>
                <a:srgbClr val="003359"/>
              </a:solidFill>
              <a:latin typeface="Humnst777 BT" panose="020B0603030504020204" pitchFamily="34" charset="0"/>
            </a:endParaRPr>
          </a:p>
          <a:p>
            <a:pPr>
              <a:spcBef>
                <a:spcPts val="0"/>
              </a:spcBef>
              <a:buFont typeface="Wingdings" panose="05000000000000000000" pitchFamily="2" charset="2"/>
              <a:buChar char="§"/>
              <a:defRPr/>
            </a:pPr>
            <a:r>
              <a:rPr lang="de-DE" altLang="de-DE" sz="1400" dirty="0" smtClean="0">
                <a:solidFill>
                  <a:srgbClr val="003359"/>
                </a:solidFill>
                <a:latin typeface="Humnst777 BT" panose="020B0603030504020204" pitchFamily="34" charset="0"/>
              </a:rPr>
              <a:t>Materials </a:t>
            </a:r>
            <a:r>
              <a:rPr lang="de-DE" altLang="de-DE" sz="1400" dirty="0">
                <a:solidFill>
                  <a:srgbClr val="003359"/>
                </a:solidFill>
                <a:latin typeface="Humnst777 BT" panose="020B0603030504020204" pitchFamily="34" charset="0"/>
              </a:rPr>
              <a:t>Science </a:t>
            </a:r>
            <a:r>
              <a:rPr lang="de-DE" altLang="de-DE" sz="1400" dirty="0" err="1">
                <a:solidFill>
                  <a:srgbClr val="003359"/>
                </a:solidFill>
                <a:latin typeface="Humnst777 BT" panose="020B0603030504020204" pitchFamily="34" charset="0"/>
              </a:rPr>
              <a:t>and</a:t>
            </a:r>
            <a:r>
              <a:rPr lang="de-DE" altLang="de-DE" sz="1400" dirty="0">
                <a:solidFill>
                  <a:srgbClr val="003359"/>
                </a:solidFill>
                <a:latin typeface="Humnst777 BT" panose="020B0603030504020204" pitchFamily="34" charset="0"/>
              </a:rPr>
              <a:t> </a:t>
            </a:r>
            <a:r>
              <a:rPr lang="de-DE" altLang="de-DE" sz="1400" dirty="0" smtClean="0">
                <a:solidFill>
                  <a:srgbClr val="003359"/>
                </a:solidFill>
                <a:latin typeface="Humnst777 BT" panose="020B0603030504020204" pitchFamily="34" charset="0"/>
              </a:rPr>
              <a:t>Engineering</a:t>
            </a:r>
          </a:p>
          <a:p>
            <a:pPr>
              <a:spcBef>
                <a:spcPts val="0"/>
              </a:spcBef>
              <a:buFont typeface="Wingdings" panose="05000000000000000000" pitchFamily="2" charset="2"/>
              <a:buChar char="§"/>
              <a:defRPr/>
            </a:pPr>
            <a:r>
              <a:rPr lang="de-DE" altLang="de-DE" sz="1400" dirty="0" err="1" smtClean="0">
                <a:solidFill>
                  <a:srgbClr val="003359"/>
                </a:solidFill>
                <a:latin typeface="Humnst777 BT" panose="020B0603030504020204" pitchFamily="34" charset="0"/>
              </a:rPr>
              <a:t>Mechanical</a:t>
            </a:r>
            <a:r>
              <a:rPr lang="de-DE" altLang="de-DE" sz="1400" dirty="0" smtClean="0">
                <a:solidFill>
                  <a:srgbClr val="003359"/>
                </a:solidFill>
                <a:latin typeface="Humnst777 BT" panose="020B0603030504020204" pitchFamily="34" charset="0"/>
              </a:rPr>
              <a:t> Engineering</a:t>
            </a:r>
          </a:p>
          <a:p>
            <a:pPr>
              <a:spcBef>
                <a:spcPts val="0"/>
              </a:spcBef>
              <a:buFont typeface="Wingdings" panose="05000000000000000000" pitchFamily="2" charset="2"/>
              <a:buChar char="§"/>
              <a:defRPr/>
            </a:pPr>
            <a:r>
              <a:rPr lang="de-DE" altLang="de-DE" sz="1400" dirty="0" err="1" smtClean="0">
                <a:solidFill>
                  <a:srgbClr val="003359"/>
                </a:solidFill>
                <a:latin typeface="Humnst777 BT" panose="020B0603030504020204" pitchFamily="34" charset="0"/>
              </a:rPr>
              <a:t>Mechatronics</a:t>
            </a:r>
            <a:endParaRPr lang="de-DE" altLang="de-DE" sz="1400" dirty="0" smtClean="0">
              <a:solidFill>
                <a:srgbClr val="003359"/>
              </a:solidFill>
              <a:latin typeface="Humnst777 BT" panose="020B0603030504020204" pitchFamily="34" charset="0"/>
            </a:endParaRPr>
          </a:p>
          <a:p>
            <a:pPr>
              <a:spcBef>
                <a:spcPts val="0"/>
              </a:spcBef>
              <a:buFont typeface="Wingdings" panose="05000000000000000000" pitchFamily="2" charset="2"/>
              <a:buChar char="§"/>
              <a:defRPr/>
            </a:pPr>
            <a:r>
              <a:rPr lang="de-DE" altLang="de-DE" sz="1400" dirty="0" smtClean="0">
                <a:solidFill>
                  <a:srgbClr val="FF7900"/>
                </a:solidFill>
                <a:latin typeface="Humnst777 BT" panose="020B0603030504020204" pitchFamily="34" charset="0"/>
              </a:rPr>
              <a:t>Media </a:t>
            </a:r>
            <a:r>
              <a:rPr lang="de-DE" altLang="de-DE" sz="1400" dirty="0">
                <a:solidFill>
                  <a:srgbClr val="FF7900"/>
                </a:solidFill>
                <a:latin typeface="Humnst777 BT" panose="020B0603030504020204" pitchFamily="34" charset="0"/>
              </a:rPr>
              <a:t>Technology </a:t>
            </a:r>
            <a:endParaRPr lang="de-DE" altLang="de-DE" sz="1400" dirty="0" smtClean="0">
              <a:solidFill>
                <a:srgbClr val="FF7900"/>
              </a:solidFill>
              <a:latin typeface="Humnst777 BT" panose="020B0603030504020204" pitchFamily="34" charset="0"/>
            </a:endParaRPr>
          </a:p>
          <a:p>
            <a:pPr>
              <a:spcBef>
                <a:spcPts val="0"/>
              </a:spcBef>
              <a:buFont typeface="Wingdings" panose="05000000000000000000" pitchFamily="2" charset="2"/>
              <a:buChar char="§"/>
              <a:defRPr/>
            </a:pPr>
            <a:r>
              <a:rPr lang="de-DE" altLang="de-DE" sz="1400" dirty="0" err="1" smtClean="0">
                <a:solidFill>
                  <a:srgbClr val="003359"/>
                </a:solidFill>
                <a:latin typeface="Humnst777 BT" panose="020B0603030504020204" pitchFamily="34" charset="0"/>
              </a:rPr>
              <a:t>Miniaturised</a:t>
            </a:r>
            <a:r>
              <a:rPr lang="de-DE" altLang="de-DE" sz="1400" dirty="0" smtClean="0">
                <a:solidFill>
                  <a:srgbClr val="003359"/>
                </a:solidFill>
                <a:latin typeface="Humnst777 BT" panose="020B0603030504020204" pitchFamily="34" charset="0"/>
              </a:rPr>
              <a:t> Biotechnology</a:t>
            </a:r>
          </a:p>
          <a:p>
            <a:pPr>
              <a:spcBef>
                <a:spcPts val="0"/>
              </a:spcBef>
              <a:buFont typeface="Wingdings" panose="05000000000000000000" pitchFamily="2" charset="2"/>
              <a:buChar char="§"/>
              <a:defRPr/>
            </a:pPr>
            <a:r>
              <a:rPr lang="de-DE" altLang="de-DE" sz="1400" dirty="0" smtClean="0">
                <a:solidFill>
                  <a:srgbClr val="003359"/>
                </a:solidFill>
                <a:latin typeface="Humnst777 BT" panose="020B0603030504020204" pitchFamily="34" charset="0"/>
              </a:rPr>
              <a:t>Optical </a:t>
            </a:r>
            <a:r>
              <a:rPr lang="de-DE" altLang="de-DE" sz="1400" dirty="0">
                <a:solidFill>
                  <a:srgbClr val="003359"/>
                </a:solidFill>
                <a:latin typeface="Humnst777 BT" panose="020B0603030504020204" pitchFamily="34" charset="0"/>
              </a:rPr>
              <a:t>Systems </a:t>
            </a:r>
            <a:r>
              <a:rPr lang="de-DE" altLang="de-DE" sz="1400" dirty="0" smtClean="0">
                <a:solidFill>
                  <a:srgbClr val="003359"/>
                </a:solidFill>
                <a:latin typeface="Humnst777 BT" panose="020B0603030504020204" pitchFamily="34" charset="0"/>
              </a:rPr>
              <a:t>Technology/</a:t>
            </a:r>
            <a:r>
              <a:rPr lang="de-DE" altLang="de-DE" sz="1400" dirty="0" err="1" smtClean="0">
                <a:solidFill>
                  <a:srgbClr val="003359"/>
                </a:solidFill>
                <a:latin typeface="Humnst777 BT" panose="020B0603030504020204" pitchFamily="34" charset="0"/>
              </a:rPr>
              <a:t>Optronics</a:t>
            </a:r>
            <a:endParaRPr lang="de-DE" altLang="de-DE" sz="1400" dirty="0" smtClean="0">
              <a:solidFill>
                <a:srgbClr val="003359"/>
              </a:solidFill>
              <a:latin typeface="Humnst777 BT" panose="020B0603030504020204" pitchFamily="34" charset="0"/>
            </a:endParaRPr>
          </a:p>
          <a:p>
            <a:pPr>
              <a:spcBef>
                <a:spcPts val="0"/>
              </a:spcBef>
              <a:buFont typeface="Wingdings" panose="05000000000000000000" pitchFamily="2" charset="2"/>
              <a:buChar char="§"/>
              <a:defRPr/>
            </a:pPr>
            <a:r>
              <a:rPr lang="de-DE" altLang="de-DE" sz="1400" dirty="0" smtClean="0">
                <a:solidFill>
                  <a:srgbClr val="003359"/>
                </a:solidFill>
                <a:latin typeface="Humnst777 BT" panose="020B0603030504020204" pitchFamily="34" charset="0"/>
              </a:rPr>
              <a:t>Polyvalent </a:t>
            </a:r>
            <a:r>
              <a:rPr lang="de-DE" altLang="de-DE" sz="1400" dirty="0">
                <a:solidFill>
                  <a:srgbClr val="003359"/>
                </a:solidFill>
                <a:latin typeface="Humnst777 BT" panose="020B0603030504020204" pitchFamily="34" charset="0"/>
              </a:rPr>
              <a:t>Studies </a:t>
            </a:r>
            <a:r>
              <a:rPr lang="de-DE" altLang="de-DE" sz="1400" dirty="0" err="1">
                <a:solidFill>
                  <a:srgbClr val="003359"/>
                </a:solidFill>
                <a:latin typeface="Humnst777 BT" panose="020B0603030504020204" pitchFamily="34" charset="0"/>
              </a:rPr>
              <a:t>with</a:t>
            </a:r>
            <a:r>
              <a:rPr lang="de-DE" altLang="de-DE" sz="1400" dirty="0">
                <a:solidFill>
                  <a:srgbClr val="003359"/>
                </a:solidFill>
                <a:latin typeface="Humnst777 BT" panose="020B0603030504020204" pitchFamily="34" charset="0"/>
              </a:rPr>
              <a:t> </a:t>
            </a:r>
            <a:r>
              <a:rPr lang="de-DE" altLang="de-DE" sz="1400" dirty="0" smtClean="0">
                <a:solidFill>
                  <a:srgbClr val="003359"/>
                </a:solidFill>
                <a:latin typeface="Humnst777 BT" panose="020B0603030504020204" pitchFamily="34" charset="0"/>
              </a:rPr>
              <a:t>Teaching </a:t>
            </a:r>
            <a:r>
              <a:rPr lang="de-DE" altLang="de-DE" sz="1400" dirty="0" err="1" smtClean="0">
                <a:solidFill>
                  <a:srgbClr val="003359"/>
                </a:solidFill>
                <a:latin typeface="Humnst777 BT" panose="020B0603030504020204" pitchFamily="34" charset="0"/>
              </a:rPr>
              <a:t>Certification</a:t>
            </a:r>
            <a:r>
              <a:rPr lang="de-DE" altLang="de-DE" sz="1400" dirty="0" smtClean="0">
                <a:solidFill>
                  <a:srgbClr val="003359"/>
                </a:solidFill>
                <a:latin typeface="Humnst777 BT" panose="020B0603030504020204" pitchFamily="34" charset="0"/>
              </a:rPr>
              <a:t> </a:t>
            </a:r>
            <a:r>
              <a:rPr lang="de-DE" altLang="de-DE" sz="1400" dirty="0" err="1">
                <a:solidFill>
                  <a:srgbClr val="003359"/>
                </a:solidFill>
                <a:latin typeface="Humnst777 BT" panose="020B0603030504020204" pitchFamily="34" charset="0"/>
              </a:rPr>
              <a:t>for</a:t>
            </a:r>
            <a:r>
              <a:rPr lang="de-DE" altLang="de-DE" sz="1400" dirty="0">
                <a:solidFill>
                  <a:srgbClr val="003359"/>
                </a:solidFill>
                <a:latin typeface="Humnst777 BT" panose="020B0603030504020204" pitchFamily="34" charset="0"/>
              </a:rPr>
              <a:t> </a:t>
            </a:r>
            <a:r>
              <a:rPr lang="de-DE" altLang="de-DE" sz="1400" dirty="0" err="1" smtClean="0">
                <a:solidFill>
                  <a:srgbClr val="003359"/>
                </a:solidFill>
                <a:latin typeface="Humnst777 BT" panose="020B0603030504020204" pitchFamily="34" charset="0"/>
              </a:rPr>
              <a:t>Vocational</a:t>
            </a:r>
            <a:r>
              <a:rPr lang="de-DE" altLang="de-DE" sz="1400" dirty="0" smtClean="0">
                <a:solidFill>
                  <a:srgbClr val="003359"/>
                </a:solidFill>
                <a:latin typeface="Humnst777 BT" panose="020B0603030504020204" pitchFamily="34" charset="0"/>
              </a:rPr>
              <a:t> Schools</a:t>
            </a:r>
          </a:p>
          <a:p>
            <a:pPr>
              <a:spcBef>
                <a:spcPts val="0"/>
              </a:spcBef>
              <a:buFont typeface="Wingdings" panose="05000000000000000000" pitchFamily="2" charset="2"/>
              <a:buChar char="§"/>
              <a:defRPr/>
            </a:pPr>
            <a:r>
              <a:rPr lang="de-DE" altLang="de-DE" sz="1400" dirty="0" smtClean="0">
                <a:solidFill>
                  <a:srgbClr val="FF7900"/>
                </a:solidFill>
                <a:latin typeface="Humnst777 BT" panose="020B0603030504020204" pitchFamily="34" charset="0"/>
              </a:rPr>
              <a:t>Research </a:t>
            </a:r>
            <a:r>
              <a:rPr lang="de-DE" altLang="de-DE" sz="1400" dirty="0">
                <a:solidFill>
                  <a:srgbClr val="FF7900"/>
                </a:solidFill>
                <a:latin typeface="Humnst777 BT" panose="020B0603030504020204" pitchFamily="34" charset="0"/>
              </a:rPr>
              <a:t>in Computer </a:t>
            </a:r>
            <a:r>
              <a:rPr lang="de-DE" altLang="de-DE" sz="1400" dirty="0" err="1">
                <a:solidFill>
                  <a:srgbClr val="FF7900"/>
                </a:solidFill>
                <a:latin typeface="Humnst777 BT" panose="020B0603030504020204" pitchFamily="34" charset="0"/>
              </a:rPr>
              <a:t>and</a:t>
            </a:r>
            <a:r>
              <a:rPr lang="de-DE" altLang="de-DE" sz="1400" dirty="0">
                <a:solidFill>
                  <a:srgbClr val="FF7900"/>
                </a:solidFill>
                <a:latin typeface="Humnst777 BT" panose="020B0603030504020204" pitchFamily="34" charset="0"/>
              </a:rPr>
              <a:t> Systems </a:t>
            </a:r>
            <a:r>
              <a:rPr lang="de-DE" altLang="de-DE" sz="1400" dirty="0" smtClean="0">
                <a:solidFill>
                  <a:srgbClr val="FF7900"/>
                </a:solidFill>
                <a:latin typeface="Humnst777 BT" panose="020B0603030504020204" pitchFamily="34" charset="0"/>
              </a:rPr>
              <a:t>Engineering</a:t>
            </a:r>
          </a:p>
          <a:p>
            <a:pPr>
              <a:spcBef>
                <a:spcPts val="0"/>
              </a:spcBef>
              <a:buFont typeface="Wingdings" panose="05000000000000000000" pitchFamily="2" charset="2"/>
              <a:buChar char="§"/>
              <a:defRPr/>
            </a:pPr>
            <a:r>
              <a:rPr lang="de-DE" altLang="de-DE" sz="1400" dirty="0" smtClean="0">
                <a:solidFill>
                  <a:srgbClr val="003359"/>
                </a:solidFill>
                <a:latin typeface="Humnst777 BT" panose="020B0603030504020204" pitchFamily="34" charset="0"/>
              </a:rPr>
              <a:t>Technical </a:t>
            </a:r>
            <a:r>
              <a:rPr lang="de-DE" altLang="de-DE" sz="1400" dirty="0" err="1">
                <a:solidFill>
                  <a:srgbClr val="003359"/>
                </a:solidFill>
                <a:latin typeface="Humnst777 BT" panose="020B0603030504020204" pitchFamily="34" charset="0"/>
              </a:rPr>
              <a:t>Cybernetics</a:t>
            </a:r>
            <a:r>
              <a:rPr lang="de-DE" altLang="de-DE" sz="1400" dirty="0">
                <a:solidFill>
                  <a:srgbClr val="003359"/>
                </a:solidFill>
                <a:latin typeface="Humnst777 BT" panose="020B0603030504020204" pitchFamily="34" charset="0"/>
              </a:rPr>
              <a:t> </a:t>
            </a:r>
            <a:r>
              <a:rPr lang="de-DE" altLang="de-DE" sz="1400" dirty="0" err="1">
                <a:solidFill>
                  <a:srgbClr val="003359"/>
                </a:solidFill>
                <a:latin typeface="Humnst777 BT" panose="020B0603030504020204" pitchFamily="34" charset="0"/>
              </a:rPr>
              <a:t>and</a:t>
            </a:r>
            <a:r>
              <a:rPr lang="de-DE" altLang="de-DE" sz="1400" dirty="0">
                <a:solidFill>
                  <a:srgbClr val="003359"/>
                </a:solidFill>
                <a:latin typeface="Humnst777 BT" panose="020B0603030504020204" pitchFamily="34" charset="0"/>
              </a:rPr>
              <a:t> Systems </a:t>
            </a:r>
            <a:r>
              <a:rPr lang="de-DE" altLang="de-DE" sz="1400" dirty="0" err="1">
                <a:solidFill>
                  <a:srgbClr val="003359"/>
                </a:solidFill>
                <a:latin typeface="Humnst777 BT" panose="020B0603030504020204" pitchFamily="34" charset="0"/>
              </a:rPr>
              <a:t>Theory</a:t>
            </a:r>
            <a:r>
              <a:rPr lang="de-DE" altLang="de-DE" sz="1400" dirty="0">
                <a:solidFill>
                  <a:srgbClr val="003359"/>
                </a:solidFill>
                <a:latin typeface="Humnst777 BT" panose="020B0603030504020204" pitchFamily="34" charset="0"/>
              </a:rPr>
              <a:t> </a:t>
            </a:r>
            <a:endParaRPr lang="de-DE" altLang="de-DE" sz="1400" dirty="0" smtClean="0">
              <a:solidFill>
                <a:srgbClr val="01897C"/>
              </a:solidFill>
              <a:latin typeface="Humnst777 BT" panose="020B0603030504020204" pitchFamily="34" charset="0"/>
            </a:endParaRPr>
          </a:p>
          <a:p>
            <a:pPr>
              <a:defRPr/>
            </a:pPr>
            <a:endParaRPr lang="de-DE" sz="1400" dirty="0"/>
          </a:p>
        </p:txBody>
      </p:sp>
      <p:sp>
        <p:nvSpPr>
          <p:cNvPr id="21508" name="Datumsplatzhalter 3"/>
          <p:cNvSpPr>
            <a:spLocks noGrp="1"/>
          </p:cNvSpPr>
          <p:nvPr>
            <p:ph type="dt" sz="quarter" idx="10"/>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E4372D56-E325-4249-A38C-4DB923855269}" type="datetime1">
              <a:rPr lang="de-DE" altLang="de-DE" sz="1000" smtClean="0">
                <a:solidFill>
                  <a:schemeClr val="bg1"/>
                </a:solidFill>
              </a:rPr>
              <a:t>05.09.2018</a:t>
            </a:fld>
            <a:endParaRPr lang="de-DE" altLang="de-DE" sz="1000">
              <a:solidFill>
                <a:schemeClr val="bg1"/>
              </a:solidFill>
            </a:endParaRPr>
          </a:p>
        </p:txBody>
      </p:sp>
      <p:sp>
        <p:nvSpPr>
          <p:cNvPr id="21509" name="Fußzeilenplatzhalter 4"/>
          <p:cNvSpPr>
            <a:spLocks noGrp="1"/>
          </p:cNvSpPr>
          <p:nvPr>
            <p:ph type="ftr" sz="quarter" idx="11"/>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de-DE" altLang="de-DE" sz="1000">
                <a:solidFill>
                  <a:schemeClr val="bg1"/>
                </a:solidFill>
              </a:rPr>
              <a:t>www.tu-ilmenau.de</a:t>
            </a:r>
          </a:p>
        </p:txBody>
      </p:sp>
      <p:sp>
        <p:nvSpPr>
          <p:cNvPr id="21510" name="Foliennummernplatzhalter 5"/>
          <p:cNvSpPr>
            <a:spLocks noGrp="1"/>
          </p:cNvSpPr>
          <p:nvPr>
            <p:ph type="sldNum" sz="quarter" idx="12"/>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de-DE" altLang="de-DE" sz="1000">
                <a:solidFill>
                  <a:schemeClr val="bg1"/>
                </a:solidFill>
              </a:rPr>
              <a:t>Page </a:t>
            </a:r>
            <a:fld id="{1A16E8B1-BD8A-4347-A1D8-4B0A0CC1497B}" type="slidenum">
              <a:rPr lang="de-DE" altLang="de-DE" sz="1000">
                <a:solidFill>
                  <a:schemeClr val="bg1"/>
                </a:solidFill>
              </a:rPr>
              <a:pPr/>
              <a:t>11</a:t>
            </a:fld>
            <a:endParaRPr lang="de-DE" altLang="de-DE" sz="1000">
              <a:solidFill>
                <a:schemeClr val="bg1"/>
              </a:solidFill>
            </a:endParaRPr>
          </a:p>
        </p:txBody>
      </p:sp>
      <p:sp>
        <p:nvSpPr>
          <p:cNvPr id="8" name="Textfeld 7"/>
          <p:cNvSpPr txBox="1"/>
          <p:nvPr/>
        </p:nvSpPr>
        <p:spPr>
          <a:xfrm>
            <a:off x="4572000" y="1196975"/>
            <a:ext cx="4144963" cy="2200275"/>
          </a:xfrm>
          <a:prstGeom prst="rect">
            <a:avLst/>
          </a:prstGeom>
          <a:noFill/>
        </p:spPr>
        <p:txBody>
          <a:bodyPr wrap="none">
            <a:spAutoFit/>
          </a:bodyPr>
          <a:lstStyle/>
          <a:p>
            <a:pPr>
              <a:spcAft>
                <a:spcPts val="600"/>
              </a:spcAft>
              <a:defRPr/>
            </a:pPr>
            <a:r>
              <a:rPr lang="de-DE" altLang="de-DE" sz="2000" dirty="0" err="1">
                <a:solidFill>
                  <a:srgbClr val="01897C"/>
                </a:solidFill>
                <a:latin typeface="Humnst777 BT" panose="020B0603030504020204" pitchFamily="34" charset="0"/>
                <a:ea typeface="ＭＳ Ｐゴシック" pitchFamily="1" charset="-128"/>
                <a:sym typeface="Wingdings" pitchFamily="2" charset="2"/>
              </a:rPr>
              <a:t>Mathematics</a:t>
            </a:r>
            <a:r>
              <a:rPr lang="de-DE" altLang="de-DE" sz="2000" dirty="0">
                <a:solidFill>
                  <a:srgbClr val="01897C"/>
                </a:solidFill>
                <a:latin typeface="Humnst777 BT" panose="020B0603030504020204" pitchFamily="34" charset="0"/>
                <a:ea typeface="ＭＳ Ｐゴシック" pitchFamily="1" charset="-128"/>
                <a:sym typeface="Wingdings" pitchFamily="2" charset="2"/>
              </a:rPr>
              <a:t> </a:t>
            </a:r>
            <a:r>
              <a:rPr lang="de-DE" altLang="de-DE" sz="2000" dirty="0" err="1">
                <a:solidFill>
                  <a:srgbClr val="01897C"/>
                </a:solidFill>
                <a:latin typeface="Humnst777 BT" panose="020B0603030504020204" pitchFamily="34" charset="0"/>
                <a:ea typeface="ＭＳ Ｐゴシック" pitchFamily="1" charset="-128"/>
                <a:sym typeface="Wingdings" pitchFamily="2" charset="2"/>
              </a:rPr>
              <a:t>and</a:t>
            </a:r>
            <a:r>
              <a:rPr lang="de-DE" altLang="de-DE" sz="2000" dirty="0">
                <a:solidFill>
                  <a:srgbClr val="01897C"/>
                </a:solidFill>
                <a:latin typeface="Humnst777 BT" panose="020B0603030504020204" pitchFamily="34" charset="0"/>
                <a:ea typeface="ＭＳ Ｐゴシック" pitchFamily="1" charset="-128"/>
                <a:sym typeface="Wingdings" pitchFamily="2" charset="2"/>
              </a:rPr>
              <a:t> Natural </a:t>
            </a:r>
            <a:r>
              <a:rPr lang="de-DE" altLang="de-DE" sz="2000" dirty="0" err="1">
                <a:solidFill>
                  <a:srgbClr val="01897C"/>
                </a:solidFill>
                <a:latin typeface="Humnst777 BT" panose="020B0603030504020204" pitchFamily="34" charset="0"/>
                <a:ea typeface="ＭＳ Ｐゴシック" pitchFamily="1" charset="-128"/>
                <a:sym typeface="Wingdings" pitchFamily="2" charset="2"/>
              </a:rPr>
              <a:t>Sciences</a:t>
            </a:r>
            <a:endParaRPr lang="de-DE" altLang="de-DE" sz="2000" dirty="0">
              <a:solidFill>
                <a:srgbClr val="01897C"/>
              </a:solidFill>
              <a:latin typeface="Humnst777 BT" panose="020B0603030504020204" pitchFamily="34" charset="0"/>
              <a:ea typeface="ＭＳ Ｐゴシック" pitchFamily="1" charset="-128"/>
              <a:sym typeface="Wingdings" pitchFamily="2" charset="2"/>
            </a:endParaRPr>
          </a:p>
          <a:p>
            <a:pPr marL="285750" indent="-285750" eaLnBrk="1" hangingPunct="1">
              <a:spcBef>
                <a:spcPts val="0"/>
              </a:spcBef>
              <a:spcAft>
                <a:spcPts val="0"/>
              </a:spcAft>
              <a:buClr>
                <a:srgbClr val="00747A"/>
              </a:buClr>
              <a:buFont typeface="Wingdings" panose="05000000000000000000" pitchFamily="2" charset="2"/>
              <a:buChar char="§"/>
              <a:defRPr/>
            </a:pPr>
            <a:r>
              <a:rPr lang="de-DE" altLang="de-DE" sz="1400" dirty="0">
                <a:solidFill>
                  <a:srgbClr val="003359"/>
                </a:solidFill>
                <a:latin typeface="Humnst777 BT" panose="020B0603030504020204" pitchFamily="34" charset="0"/>
                <a:ea typeface="ＭＳ Ｐゴシック" pitchFamily="1" charset="-128"/>
              </a:rPr>
              <a:t>Chemical Biotechnology</a:t>
            </a:r>
          </a:p>
          <a:p>
            <a:pPr marL="285750" indent="-285750" eaLnBrk="1" hangingPunct="1">
              <a:spcBef>
                <a:spcPts val="0"/>
              </a:spcBef>
              <a:spcAft>
                <a:spcPts val="0"/>
              </a:spcAft>
              <a:buClr>
                <a:srgbClr val="00747A"/>
              </a:buClr>
              <a:buFont typeface="Wingdings" panose="05000000000000000000" pitchFamily="2" charset="2"/>
              <a:buChar char="§"/>
              <a:defRPr/>
            </a:pPr>
            <a:r>
              <a:rPr lang="de-DE" altLang="de-DE" sz="1400" dirty="0">
                <a:solidFill>
                  <a:srgbClr val="003359"/>
                </a:solidFill>
                <a:latin typeface="Humnst777 BT" panose="020B0603030504020204" pitchFamily="34" charset="0"/>
                <a:ea typeface="ＭＳ Ｐゴシック" pitchFamily="1" charset="-128"/>
              </a:rPr>
              <a:t>Computer Science</a:t>
            </a:r>
          </a:p>
          <a:p>
            <a:pPr marL="285750" indent="-285750" eaLnBrk="1" hangingPunct="1">
              <a:spcBef>
                <a:spcPts val="0"/>
              </a:spcBef>
              <a:spcAft>
                <a:spcPts val="0"/>
              </a:spcAft>
              <a:buClr>
                <a:srgbClr val="00747A"/>
              </a:buClr>
              <a:buFont typeface="Wingdings" panose="05000000000000000000" pitchFamily="2" charset="2"/>
              <a:buChar char="§"/>
              <a:defRPr/>
            </a:pPr>
            <a:r>
              <a:rPr lang="de-DE" altLang="de-DE" sz="1400" dirty="0" err="1">
                <a:solidFill>
                  <a:srgbClr val="003359"/>
                </a:solidFill>
                <a:latin typeface="Humnst777 BT" panose="020B0603030504020204" pitchFamily="34" charset="0"/>
                <a:ea typeface="ＭＳ Ｐゴシック" pitchFamily="1" charset="-128"/>
              </a:rPr>
              <a:t>Mathematics</a:t>
            </a:r>
            <a:endParaRPr lang="de-DE" altLang="de-DE" sz="1400" dirty="0">
              <a:solidFill>
                <a:srgbClr val="003359"/>
              </a:solidFill>
              <a:latin typeface="Humnst777 BT" panose="020B0603030504020204" pitchFamily="34" charset="0"/>
              <a:ea typeface="ＭＳ Ｐゴシック" pitchFamily="1" charset="-128"/>
            </a:endParaRPr>
          </a:p>
          <a:p>
            <a:pPr marL="285750" indent="-285750" eaLnBrk="1" hangingPunct="1">
              <a:spcBef>
                <a:spcPts val="0"/>
              </a:spcBef>
              <a:spcAft>
                <a:spcPts val="0"/>
              </a:spcAft>
              <a:buClr>
                <a:srgbClr val="00747A"/>
              </a:buClr>
              <a:buFont typeface="Wingdings" panose="05000000000000000000" pitchFamily="2" charset="2"/>
              <a:buChar char="§"/>
              <a:defRPr/>
            </a:pPr>
            <a:r>
              <a:rPr lang="de-DE" altLang="de-DE" sz="1400" dirty="0" err="1">
                <a:solidFill>
                  <a:srgbClr val="003359"/>
                </a:solidFill>
                <a:latin typeface="Humnst777 BT" panose="020B0603030504020204" pitchFamily="34" charset="0"/>
                <a:ea typeface="ＭＳ Ｐゴシック" pitchFamily="1" charset="-128"/>
              </a:rPr>
              <a:t>Mathematics</a:t>
            </a:r>
            <a:r>
              <a:rPr lang="de-DE" altLang="de-DE" sz="1400" dirty="0">
                <a:solidFill>
                  <a:srgbClr val="003359"/>
                </a:solidFill>
                <a:latin typeface="Humnst777 BT" panose="020B0603030504020204" pitchFamily="34" charset="0"/>
                <a:ea typeface="ＭＳ Ｐゴシック" pitchFamily="1" charset="-128"/>
              </a:rPr>
              <a:t> </a:t>
            </a:r>
            <a:r>
              <a:rPr lang="de-DE" altLang="de-DE" sz="1400" dirty="0" err="1">
                <a:solidFill>
                  <a:srgbClr val="003359"/>
                </a:solidFill>
                <a:latin typeface="Humnst777 BT" panose="020B0603030504020204" pitchFamily="34" charset="0"/>
                <a:ea typeface="ＭＳ Ｐゴシック" pitchFamily="1" charset="-128"/>
              </a:rPr>
              <a:t>and</a:t>
            </a:r>
            <a:r>
              <a:rPr lang="de-DE" altLang="de-DE" sz="1400" dirty="0">
                <a:solidFill>
                  <a:srgbClr val="003359"/>
                </a:solidFill>
                <a:latin typeface="Humnst777 BT" panose="020B0603030504020204" pitchFamily="34" charset="0"/>
                <a:ea typeface="ＭＳ Ｐゴシック" pitchFamily="1" charset="-128"/>
              </a:rPr>
              <a:t> Business </a:t>
            </a:r>
            <a:r>
              <a:rPr lang="de-DE" altLang="de-DE" sz="1400" dirty="0" err="1">
                <a:solidFill>
                  <a:srgbClr val="003359"/>
                </a:solidFill>
                <a:latin typeface="Humnst777 BT" panose="020B0603030504020204" pitchFamily="34" charset="0"/>
                <a:ea typeface="ＭＳ Ｐゴシック" pitchFamily="1" charset="-128"/>
              </a:rPr>
              <a:t>Mathematics</a:t>
            </a:r>
            <a:endParaRPr lang="de-DE" altLang="de-DE" sz="1400" dirty="0">
              <a:solidFill>
                <a:srgbClr val="003359"/>
              </a:solidFill>
              <a:latin typeface="Humnst777 BT" panose="020B0603030504020204" pitchFamily="34" charset="0"/>
              <a:ea typeface="ＭＳ Ｐゴシック" pitchFamily="1" charset="-128"/>
            </a:endParaRPr>
          </a:p>
          <a:p>
            <a:pPr marL="285750" indent="-285750" eaLnBrk="1" hangingPunct="1">
              <a:spcBef>
                <a:spcPts val="0"/>
              </a:spcBef>
              <a:spcAft>
                <a:spcPts val="0"/>
              </a:spcAft>
              <a:buClr>
                <a:srgbClr val="00747A"/>
              </a:buClr>
              <a:buFont typeface="Wingdings" panose="05000000000000000000" pitchFamily="2" charset="2"/>
              <a:buChar char="§"/>
              <a:defRPr/>
            </a:pPr>
            <a:r>
              <a:rPr lang="de-DE" altLang="de-DE" sz="1400" dirty="0">
                <a:solidFill>
                  <a:srgbClr val="FF7900"/>
                </a:solidFill>
                <a:latin typeface="Humnst777 BT" panose="020B0603030504020204" pitchFamily="34" charset="0"/>
                <a:ea typeface="ＭＳ Ｐゴシック" pitchFamily="1" charset="-128"/>
              </a:rPr>
              <a:t>Micro- </a:t>
            </a:r>
            <a:r>
              <a:rPr lang="de-DE" altLang="de-DE" sz="1400" dirty="0" err="1">
                <a:solidFill>
                  <a:srgbClr val="FF7900"/>
                </a:solidFill>
                <a:latin typeface="Humnst777 BT" panose="020B0603030504020204" pitchFamily="34" charset="0"/>
                <a:ea typeface="ＭＳ Ｐゴシック" pitchFamily="1" charset="-128"/>
              </a:rPr>
              <a:t>and</a:t>
            </a:r>
            <a:r>
              <a:rPr lang="de-DE" altLang="de-DE" sz="1400" dirty="0">
                <a:solidFill>
                  <a:srgbClr val="FF7900"/>
                </a:solidFill>
                <a:latin typeface="Humnst777 BT" panose="020B0603030504020204" pitchFamily="34" charset="0"/>
                <a:ea typeface="ＭＳ Ｐゴシック" pitchFamily="1" charset="-128"/>
              </a:rPr>
              <a:t> Nanotechnologies</a:t>
            </a:r>
          </a:p>
          <a:p>
            <a:pPr marL="285750" indent="-285750" eaLnBrk="1" hangingPunct="1">
              <a:spcBef>
                <a:spcPts val="0"/>
              </a:spcBef>
              <a:spcAft>
                <a:spcPts val="0"/>
              </a:spcAft>
              <a:buClr>
                <a:srgbClr val="00747A"/>
              </a:buClr>
              <a:buFont typeface="Wingdings" panose="05000000000000000000" pitchFamily="2" charset="2"/>
              <a:buChar char="§"/>
              <a:defRPr/>
            </a:pPr>
            <a:r>
              <a:rPr lang="de-DE" altLang="de-DE" sz="1400" dirty="0" err="1">
                <a:solidFill>
                  <a:srgbClr val="003359"/>
                </a:solidFill>
                <a:latin typeface="Humnst777 BT" panose="020B0603030504020204" pitchFamily="34" charset="0"/>
                <a:ea typeface="ＭＳ Ｐゴシック" pitchFamily="1" charset="-128"/>
              </a:rPr>
              <a:t>Renewable</a:t>
            </a:r>
            <a:r>
              <a:rPr lang="de-DE" altLang="de-DE" sz="1400" dirty="0">
                <a:solidFill>
                  <a:srgbClr val="003359"/>
                </a:solidFill>
                <a:latin typeface="Humnst777 BT" panose="020B0603030504020204" pitchFamily="34" charset="0"/>
                <a:ea typeface="ＭＳ Ｐゴシック" pitchFamily="1" charset="-128"/>
              </a:rPr>
              <a:t> </a:t>
            </a:r>
            <a:r>
              <a:rPr lang="de-DE" altLang="de-DE" sz="1400" dirty="0" err="1">
                <a:solidFill>
                  <a:srgbClr val="003359"/>
                </a:solidFill>
                <a:latin typeface="Humnst777 BT" panose="020B0603030504020204" pitchFamily="34" charset="0"/>
                <a:ea typeface="ＭＳ Ｐゴシック" pitchFamily="1" charset="-128"/>
              </a:rPr>
              <a:t>Energy</a:t>
            </a:r>
            <a:r>
              <a:rPr lang="de-DE" altLang="de-DE" sz="1400" dirty="0">
                <a:solidFill>
                  <a:srgbClr val="003359"/>
                </a:solidFill>
                <a:latin typeface="Humnst777 BT" panose="020B0603030504020204" pitchFamily="34" charset="0"/>
                <a:ea typeface="ＭＳ Ｐゴシック" pitchFamily="1" charset="-128"/>
              </a:rPr>
              <a:t> Technology</a:t>
            </a:r>
          </a:p>
          <a:p>
            <a:pPr marL="285750" indent="-285750" eaLnBrk="1" hangingPunct="1">
              <a:spcBef>
                <a:spcPts val="0"/>
              </a:spcBef>
              <a:spcAft>
                <a:spcPts val="0"/>
              </a:spcAft>
              <a:buClr>
                <a:srgbClr val="00747A"/>
              </a:buClr>
              <a:buFont typeface="Wingdings" panose="05000000000000000000" pitchFamily="2" charset="2"/>
              <a:buChar char="§"/>
              <a:defRPr/>
            </a:pPr>
            <a:r>
              <a:rPr lang="de-DE" altLang="de-DE" sz="1400" dirty="0">
                <a:solidFill>
                  <a:srgbClr val="003359"/>
                </a:solidFill>
                <a:latin typeface="Humnst777 BT" panose="020B0603030504020204" pitchFamily="34" charset="0"/>
                <a:ea typeface="ＭＳ Ｐゴシック" pitchFamily="1" charset="-128"/>
              </a:rPr>
              <a:t>Technical </a:t>
            </a:r>
            <a:r>
              <a:rPr lang="de-DE" altLang="de-DE" sz="1400" dirty="0" err="1">
                <a:solidFill>
                  <a:srgbClr val="003359"/>
                </a:solidFill>
                <a:latin typeface="Humnst777 BT" panose="020B0603030504020204" pitchFamily="34" charset="0"/>
                <a:ea typeface="ＭＳ Ｐゴシック" pitchFamily="1" charset="-128"/>
              </a:rPr>
              <a:t>Physics</a:t>
            </a:r>
            <a:endParaRPr lang="de-DE" altLang="de-DE" sz="1400" dirty="0">
              <a:solidFill>
                <a:srgbClr val="003359"/>
              </a:solidFill>
              <a:latin typeface="Humnst777 BT" panose="020B0603030504020204" pitchFamily="34" charset="0"/>
              <a:ea typeface="ＭＳ Ｐゴシック" pitchFamily="1" charset="-128"/>
            </a:endParaRPr>
          </a:p>
          <a:p>
            <a:pPr>
              <a:defRPr/>
            </a:pPr>
            <a:endParaRPr lang="de-DE" altLang="de-DE" sz="1400" dirty="0">
              <a:solidFill>
                <a:srgbClr val="01897C"/>
              </a:solidFill>
              <a:ea typeface="ＭＳ Ｐゴシック" pitchFamily="1" charset="-128"/>
            </a:endParaRPr>
          </a:p>
        </p:txBody>
      </p:sp>
      <p:sp>
        <p:nvSpPr>
          <p:cNvPr id="9" name="Rechteck 1"/>
          <p:cNvSpPr>
            <a:spLocks noChangeArrowheads="1"/>
          </p:cNvSpPr>
          <p:nvPr/>
        </p:nvSpPr>
        <p:spPr bwMode="auto">
          <a:xfrm>
            <a:off x="4572000" y="3573463"/>
            <a:ext cx="4464050"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47700">
              <a:defRPr sz="2400">
                <a:solidFill>
                  <a:schemeClr val="tx1"/>
                </a:solidFill>
                <a:latin typeface="Arial" charset="0"/>
                <a:ea typeface="ＭＳ Ｐゴシック" pitchFamily="1" charset="-128"/>
              </a:defRPr>
            </a:lvl1pPr>
            <a:lvl2pPr marL="742950" indent="-285750" defTabSz="647700">
              <a:defRPr sz="2400">
                <a:solidFill>
                  <a:schemeClr val="tx1"/>
                </a:solidFill>
                <a:latin typeface="Arial" charset="0"/>
                <a:ea typeface="ＭＳ Ｐゴシック" pitchFamily="1" charset="-128"/>
              </a:defRPr>
            </a:lvl2pPr>
            <a:lvl3pPr marL="1143000" indent="-228600" defTabSz="647700">
              <a:defRPr sz="2400">
                <a:solidFill>
                  <a:schemeClr val="tx1"/>
                </a:solidFill>
                <a:latin typeface="Arial" charset="0"/>
                <a:ea typeface="ＭＳ Ｐゴシック" pitchFamily="1" charset="-128"/>
              </a:defRPr>
            </a:lvl3pPr>
            <a:lvl4pPr marL="1600200" indent="-228600" defTabSz="647700">
              <a:defRPr sz="2400">
                <a:solidFill>
                  <a:schemeClr val="tx1"/>
                </a:solidFill>
                <a:latin typeface="Arial" charset="0"/>
                <a:ea typeface="ＭＳ Ｐゴシック" pitchFamily="1" charset="-128"/>
              </a:defRPr>
            </a:lvl4pPr>
            <a:lvl5pPr marL="2057400" indent="-228600" defTabSz="647700">
              <a:defRPr sz="2400">
                <a:solidFill>
                  <a:schemeClr val="tx1"/>
                </a:solidFill>
                <a:latin typeface="Arial" charset="0"/>
                <a:ea typeface="ＭＳ Ｐゴシック" pitchFamily="1" charset="-128"/>
              </a:defRPr>
            </a:lvl5pPr>
            <a:lvl6pPr marL="2514600" indent="-228600" defTabSz="6477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defTabSz="6477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defTabSz="6477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defTabSz="647700" eaLnBrk="0" fontAlgn="base" hangingPunct="0">
              <a:spcBef>
                <a:spcPct val="0"/>
              </a:spcBef>
              <a:spcAft>
                <a:spcPct val="0"/>
              </a:spcAft>
              <a:defRPr sz="2400">
                <a:solidFill>
                  <a:schemeClr val="tx1"/>
                </a:solidFill>
                <a:latin typeface="Arial" charset="0"/>
                <a:ea typeface="ＭＳ Ｐゴシック" pitchFamily="1" charset="-128"/>
              </a:defRPr>
            </a:lvl9pPr>
          </a:lstStyle>
          <a:p>
            <a:pPr eaLnBrk="1" hangingPunct="1">
              <a:spcBef>
                <a:spcPts val="0"/>
              </a:spcBef>
              <a:spcAft>
                <a:spcPct val="25000"/>
              </a:spcAft>
              <a:defRPr/>
            </a:pPr>
            <a:r>
              <a:rPr lang="de-DE" altLang="de-DE" sz="2000" dirty="0" smtClean="0">
                <a:solidFill>
                  <a:srgbClr val="FF7900"/>
                </a:solidFill>
                <a:latin typeface="Humnst777 BT" panose="020B0603030504020204" pitchFamily="34" charset="0"/>
                <a:sym typeface="Wingdings" pitchFamily="2" charset="2"/>
              </a:rPr>
              <a:t>Business </a:t>
            </a:r>
            <a:r>
              <a:rPr lang="de-DE" altLang="de-DE" sz="2000" dirty="0" err="1" smtClean="0">
                <a:solidFill>
                  <a:srgbClr val="FF7900"/>
                </a:solidFill>
                <a:latin typeface="Humnst777 BT" panose="020B0603030504020204" pitchFamily="34" charset="0"/>
                <a:sym typeface="Wingdings" pitchFamily="2" charset="2"/>
              </a:rPr>
              <a:t>and</a:t>
            </a:r>
            <a:r>
              <a:rPr lang="de-DE" altLang="de-DE" sz="2000" dirty="0" smtClean="0">
                <a:solidFill>
                  <a:srgbClr val="FF7900"/>
                </a:solidFill>
                <a:latin typeface="Humnst777 BT" panose="020B0603030504020204" pitchFamily="34" charset="0"/>
                <a:sym typeface="Wingdings" pitchFamily="2" charset="2"/>
              </a:rPr>
              <a:t> </a:t>
            </a:r>
            <a:r>
              <a:rPr lang="de-DE" altLang="de-DE" sz="2000" dirty="0" err="1" smtClean="0">
                <a:solidFill>
                  <a:srgbClr val="FF7900"/>
                </a:solidFill>
                <a:latin typeface="Humnst777 BT" panose="020B0603030504020204" pitchFamily="34" charset="0"/>
                <a:sym typeface="Wingdings" pitchFamily="2" charset="2"/>
              </a:rPr>
              <a:t>Social</a:t>
            </a:r>
            <a:r>
              <a:rPr lang="de-DE" altLang="de-DE" sz="2000" dirty="0" smtClean="0">
                <a:solidFill>
                  <a:srgbClr val="FF7900"/>
                </a:solidFill>
                <a:latin typeface="Humnst777 BT" panose="020B0603030504020204" pitchFamily="34" charset="0"/>
                <a:sym typeface="Wingdings" pitchFamily="2" charset="2"/>
              </a:rPr>
              <a:t> </a:t>
            </a:r>
            <a:r>
              <a:rPr lang="de-DE" altLang="de-DE" sz="2000" dirty="0" err="1" smtClean="0">
                <a:solidFill>
                  <a:srgbClr val="FF7900"/>
                </a:solidFill>
                <a:latin typeface="Humnst777 BT" panose="020B0603030504020204" pitchFamily="34" charset="0"/>
                <a:sym typeface="Wingdings" pitchFamily="2" charset="2"/>
              </a:rPr>
              <a:t>Sciences</a:t>
            </a:r>
            <a:endParaRPr lang="de-DE" altLang="de-DE" sz="2000" dirty="0" smtClean="0">
              <a:solidFill>
                <a:srgbClr val="FF7900"/>
              </a:solidFill>
              <a:latin typeface="Humnst777 BT" panose="020B0603030504020204" pitchFamily="34" charset="0"/>
              <a:sym typeface="Wingdings" pitchFamily="2" charset="2"/>
            </a:endParaRPr>
          </a:p>
          <a:p>
            <a:pPr marL="285750" indent="-285750" eaLnBrk="1" hangingPunct="1">
              <a:spcBef>
                <a:spcPts val="0"/>
              </a:spcBef>
              <a:spcAft>
                <a:spcPts val="0"/>
              </a:spcAft>
              <a:buClr>
                <a:srgbClr val="FF7900"/>
              </a:buClr>
              <a:buFont typeface="Wingdings" panose="05000000000000000000" pitchFamily="2" charset="2"/>
              <a:buChar char="§"/>
              <a:defRPr/>
            </a:pPr>
            <a:r>
              <a:rPr lang="de-DE" altLang="de-DE" sz="1400" dirty="0" smtClean="0">
                <a:solidFill>
                  <a:srgbClr val="FF7900"/>
                </a:solidFill>
                <a:latin typeface="Humnst777 BT" panose="020B0603030504020204" pitchFamily="34" charset="0"/>
              </a:rPr>
              <a:t>Media </a:t>
            </a:r>
            <a:r>
              <a:rPr lang="de-DE" altLang="de-DE" sz="1400" dirty="0" err="1" smtClean="0">
                <a:solidFill>
                  <a:srgbClr val="FF7900"/>
                </a:solidFill>
                <a:latin typeface="Humnst777 BT" panose="020B0603030504020204" pitchFamily="34" charset="0"/>
              </a:rPr>
              <a:t>and</a:t>
            </a:r>
            <a:r>
              <a:rPr lang="de-DE" altLang="de-DE" sz="1400" dirty="0" smtClean="0">
                <a:solidFill>
                  <a:srgbClr val="FF7900"/>
                </a:solidFill>
                <a:latin typeface="Humnst777 BT" panose="020B0603030504020204" pitchFamily="34" charset="0"/>
              </a:rPr>
              <a:t> Communications Science</a:t>
            </a:r>
          </a:p>
          <a:p>
            <a:pPr marL="285750" indent="-285750" eaLnBrk="1" hangingPunct="1">
              <a:spcBef>
                <a:spcPts val="0"/>
              </a:spcBef>
              <a:spcAft>
                <a:spcPts val="0"/>
              </a:spcAft>
              <a:buClr>
                <a:srgbClr val="FF7900"/>
              </a:buClr>
              <a:buFont typeface="Wingdings" panose="05000000000000000000" pitchFamily="2" charset="2"/>
              <a:buChar char="§"/>
              <a:defRPr/>
            </a:pPr>
            <a:r>
              <a:rPr lang="de-DE" altLang="de-DE" sz="1400" dirty="0" smtClean="0">
                <a:solidFill>
                  <a:srgbClr val="003359"/>
                </a:solidFill>
                <a:latin typeface="Humnst777 BT" panose="020B0603030504020204" pitchFamily="34" charset="0"/>
              </a:rPr>
              <a:t>Applied Media </a:t>
            </a:r>
            <a:r>
              <a:rPr lang="de-DE" altLang="de-DE" sz="1400" dirty="0" err="1" smtClean="0">
                <a:solidFill>
                  <a:srgbClr val="003359"/>
                </a:solidFill>
                <a:latin typeface="Humnst777 BT" panose="020B0603030504020204" pitchFamily="34" charset="0"/>
              </a:rPr>
              <a:t>and</a:t>
            </a:r>
            <a:r>
              <a:rPr lang="de-DE" altLang="de-DE" sz="1400" dirty="0" smtClean="0">
                <a:solidFill>
                  <a:srgbClr val="003359"/>
                </a:solidFill>
                <a:latin typeface="Humnst777 BT" panose="020B0603030504020204" pitchFamily="34" charset="0"/>
              </a:rPr>
              <a:t> Communications Studies</a:t>
            </a:r>
          </a:p>
          <a:p>
            <a:pPr marL="285750" indent="-285750" eaLnBrk="1" hangingPunct="1">
              <a:spcBef>
                <a:spcPts val="0"/>
              </a:spcBef>
              <a:spcAft>
                <a:spcPts val="0"/>
              </a:spcAft>
              <a:buClr>
                <a:srgbClr val="FF7900"/>
              </a:buClr>
              <a:buFont typeface="Wingdings" panose="05000000000000000000" pitchFamily="2" charset="2"/>
              <a:buChar char="§"/>
              <a:defRPr/>
            </a:pPr>
            <a:r>
              <a:rPr lang="de-DE" altLang="de-DE" sz="1400" dirty="0" smtClean="0">
                <a:solidFill>
                  <a:srgbClr val="003359"/>
                </a:solidFill>
                <a:latin typeface="Humnst777 BT" panose="020B0603030504020204" pitchFamily="34" charset="0"/>
              </a:rPr>
              <a:t>Industrial Engineering </a:t>
            </a:r>
            <a:r>
              <a:rPr lang="de-DE" altLang="de-DE" sz="1400" dirty="0" err="1" smtClean="0">
                <a:solidFill>
                  <a:srgbClr val="003359"/>
                </a:solidFill>
                <a:latin typeface="Humnst777 BT" panose="020B0603030504020204" pitchFamily="34" charset="0"/>
              </a:rPr>
              <a:t>and</a:t>
            </a:r>
            <a:r>
              <a:rPr lang="de-DE" altLang="de-DE" sz="1400" dirty="0" smtClean="0">
                <a:solidFill>
                  <a:srgbClr val="003359"/>
                </a:solidFill>
                <a:latin typeface="Humnst777 BT" panose="020B0603030504020204" pitchFamily="34" charset="0"/>
              </a:rPr>
              <a:t> Management</a:t>
            </a:r>
          </a:p>
          <a:p>
            <a:pPr marL="285750" indent="-285750" eaLnBrk="1" hangingPunct="1">
              <a:spcBef>
                <a:spcPts val="0"/>
              </a:spcBef>
              <a:spcAft>
                <a:spcPts val="0"/>
              </a:spcAft>
              <a:buClr>
                <a:srgbClr val="FF7900"/>
              </a:buClr>
              <a:buFont typeface="Wingdings" panose="05000000000000000000" pitchFamily="2" charset="2"/>
              <a:buChar char="§"/>
              <a:defRPr/>
            </a:pPr>
            <a:r>
              <a:rPr lang="de-DE" altLang="de-DE" sz="1400" dirty="0" smtClean="0">
                <a:solidFill>
                  <a:srgbClr val="003359"/>
                </a:solidFill>
                <a:latin typeface="Humnst777 BT" panose="020B0603030504020204" pitchFamily="34" charset="0"/>
              </a:rPr>
              <a:t>Information Systems Engineering</a:t>
            </a:r>
          </a:p>
          <a:p>
            <a:pPr marL="285750" indent="-285750" eaLnBrk="1" hangingPunct="1">
              <a:spcBef>
                <a:spcPts val="0"/>
              </a:spcBef>
              <a:spcAft>
                <a:spcPts val="0"/>
              </a:spcAft>
              <a:buClr>
                <a:srgbClr val="FF7900"/>
              </a:buClr>
              <a:buFont typeface="Wingdings" panose="05000000000000000000" pitchFamily="2" charset="2"/>
              <a:buChar char="§"/>
              <a:defRPr/>
            </a:pPr>
            <a:r>
              <a:rPr lang="de-DE" altLang="de-DE" sz="1400" dirty="0" smtClean="0">
                <a:solidFill>
                  <a:srgbClr val="003359"/>
                </a:solidFill>
                <a:latin typeface="Humnst777 BT" panose="020B0603030504020204" pitchFamily="34" charset="0"/>
              </a:rPr>
              <a:t>Media Economics </a:t>
            </a:r>
          </a:p>
          <a:p>
            <a:pPr eaLnBrk="1" hangingPunct="1">
              <a:spcBef>
                <a:spcPct val="40000"/>
              </a:spcBef>
              <a:spcAft>
                <a:spcPct val="25000"/>
              </a:spcAft>
              <a:defRPr/>
            </a:pPr>
            <a:endParaRPr lang="de-DE" altLang="de-DE" sz="2000" dirty="0" smtClean="0">
              <a:solidFill>
                <a:srgbClr val="01897C"/>
              </a:solidFill>
            </a:endParaRPr>
          </a:p>
        </p:txBody>
      </p:sp>
    </p:spTree>
    <p:extLst>
      <p:ext uri="{BB962C8B-B14F-4D97-AF65-F5344CB8AC3E}">
        <p14:creationId xmlns:p14="http://schemas.microsoft.com/office/powerpoint/2010/main" val="16287674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p:cNvSpPr>
            <a:spLocks noGrp="1"/>
          </p:cNvSpPr>
          <p:nvPr>
            <p:ph type="title"/>
          </p:nvPr>
        </p:nvSpPr>
        <p:spPr bwMode="auto">
          <a:xfrm>
            <a:off x="457200" y="115888"/>
            <a:ext cx="8229600" cy="633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DE" altLang="de-DE" sz="3200" dirty="0">
                <a:latin typeface="Humnst777 BT" panose="020B0603030504020204" pitchFamily="34" charset="0"/>
              </a:rPr>
              <a:t>Double </a:t>
            </a:r>
            <a:r>
              <a:rPr lang="de-DE" altLang="de-DE" sz="3200" dirty="0" err="1">
                <a:latin typeface="Humnst777 BT" panose="020B0603030504020204" pitchFamily="34" charset="0"/>
              </a:rPr>
              <a:t>degree</a:t>
            </a:r>
            <a:r>
              <a:rPr lang="de-DE" altLang="de-DE" sz="3200" dirty="0">
                <a:latin typeface="Humnst777 BT" panose="020B0603030504020204" pitchFamily="34" charset="0"/>
              </a:rPr>
              <a:t> </a:t>
            </a:r>
            <a:r>
              <a:rPr lang="de-DE" altLang="de-DE" sz="3200" dirty="0" err="1">
                <a:latin typeface="Humnst777 BT" panose="020B0603030504020204" pitchFamily="34" charset="0"/>
              </a:rPr>
              <a:t>programs</a:t>
            </a:r>
            <a:endParaRPr lang="de-DE" altLang="de-DE" sz="3200" dirty="0">
              <a:latin typeface="Humnst777 BT" panose="020B0603030504020204" pitchFamily="34" charset="0"/>
            </a:endParaRPr>
          </a:p>
        </p:txBody>
      </p:sp>
      <p:sp>
        <p:nvSpPr>
          <p:cNvPr id="22531" name="Datumsplatzhalter 3"/>
          <p:cNvSpPr>
            <a:spLocks noGrp="1"/>
          </p:cNvSpPr>
          <p:nvPr>
            <p:ph type="dt" sz="quarter" idx="10"/>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A198B5DC-A15E-7847-9726-155F274210C1}" type="datetime1">
              <a:rPr lang="de-DE" altLang="de-DE" sz="1000">
                <a:solidFill>
                  <a:schemeClr val="bg1"/>
                </a:solidFill>
              </a:rPr>
              <a:pPr/>
              <a:t>05.09.2018</a:t>
            </a:fld>
            <a:endParaRPr lang="de-DE" altLang="de-DE" sz="1000">
              <a:solidFill>
                <a:schemeClr val="bg1"/>
              </a:solidFill>
            </a:endParaRPr>
          </a:p>
        </p:txBody>
      </p:sp>
      <p:sp>
        <p:nvSpPr>
          <p:cNvPr id="22532" name="Fußzeilenplatzhalter 4"/>
          <p:cNvSpPr>
            <a:spLocks noGrp="1"/>
          </p:cNvSpPr>
          <p:nvPr>
            <p:ph type="ftr" sz="quarter" idx="11"/>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de-DE" altLang="de-DE" sz="1000">
                <a:solidFill>
                  <a:schemeClr val="bg1"/>
                </a:solidFill>
              </a:rPr>
              <a:t>www.tu-ilmenau.de</a:t>
            </a:r>
          </a:p>
          <a:p>
            <a:endParaRPr lang="de-DE" altLang="de-DE" sz="1000">
              <a:solidFill>
                <a:schemeClr val="bg1"/>
              </a:solidFill>
            </a:endParaRPr>
          </a:p>
          <a:p>
            <a:r>
              <a:rPr lang="de-DE" altLang="de-DE" sz="1000">
                <a:solidFill>
                  <a:schemeClr val="bg1"/>
                </a:solidFill>
              </a:rPr>
              <a:t>Akademisches Auslandsamt</a:t>
            </a:r>
          </a:p>
        </p:txBody>
      </p:sp>
      <p:graphicFrame>
        <p:nvGraphicFramePr>
          <p:cNvPr id="7" name="Tabelle 6"/>
          <p:cNvGraphicFramePr>
            <a:graphicFrameLocks noGrp="1"/>
          </p:cNvGraphicFramePr>
          <p:nvPr>
            <p:extLst>
              <p:ext uri="{D42A27DB-BD31-4B8C-83A1-F6EECF244321}">
                <p14:modId xmlns:p14="http://schemas.microsoft.com/office/powerpoint/2010/main" val="3577846892"/>
              </p:ext>
            </p:extLst>
          </p:nvPr>
        </p:nvGraphicFramePr>
        <p:xfrm>
          <a:off x="611188" y="836613"/>
          <a:ext cx="8137525" cy="5455824"/>
        </p:xfrm>
        <a:graphic>
          <a:graphicData uri="http://schemas.openxmlformats.org/drawingml/2006/table">
            <a:tbl>
              <a:tblPr/>
              <a:tblGrid>
                <a:gridCol w="1368425">
                  <a:extLst>
                    <a:ext uri="{9D8B030D-6E8A-4147-A177-3AD203B41FA5}">
                      <a16:colId xmlns:a16="http://schemas.microsoft.com/office/drawing/2014/main" val="20000"/>
                    </a:ext>
                  </a:extLst>
                </a:gridCol>
                <a:gridCol w="2952750">
                  <a:extLst>
                    <a:ext uri="{9D8B030D-6E8A-4147-A177-3AD203B41FA5}">
                      <a16:colId xmlns:a16="http://schemas.microsoft.com/office/drawing/2014/main" val="20001"/>
                    </a:ext>
                  </a:extLst>
                </a:gridCol>
                <a:gridCol w="3816350">
                  <a:extLst>
                    <a:ext uri="{9D8B030D-6E8A-4147-A177-3AD203B41FA5}">
                      <a16:colId xmlns:a16="http://schemas.microsoft.com/office/drawing/2014/main" val="20002"/>
                    </a:ext>
                  </a:extLst>
                </a:gridCol>
              </a:tblGrid>
              <a:tr h="863600">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600" b="1" i="0" u="none" strike="noStrike" cap="none" normalizeH="0" baseline="0">
                        <a:ln>
                          <a:noFill/>
                        </a:ln>
                        <a:solidFill>
                          <a:srgbClr val="FFFFFF"/>
                        </a:solidFill>
                        <a:effectLst/>
                        <a:latin typeface="Arial" charset="0"/>
                        <a:ea typeface="ＭＳ Ｐゴシック" charset="-128"/>
                      </a:endParaRPr>
                    </a:p>
                  </a:txBody>
                  <a:tcPr marL="91447" marR="91447" marT="45712" marB="45712" horzOverflow="overflow">
                    <a:lnL>
                      <a:noFill/>
                    </a:lnL>
                    <a:lnR>
                      <a:noFill/>
                    </a:lnR>
                    <a:lnT>
                      <a:noFill/>
                    </a:lnT>
                    <a:lnB>
                      <a:noFill/>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dirty="0" err="1" smtClean="0">
                          <a:ln>
                            <a:noFill/>
                          </a:ln>
                          <a:solidFill>
                            <a:srgbClr val="002060"/>
                          </a:solidFill>
                          <a:effectLst/>
                          <a:latin typeface="Humnst777 BT" panose="020B0603030504020204" pitchFamily="34" charset="0"/>
                          <a:ea typeface="ＭＳ Ｐゴシック" charset="-128"/>
                        </a:rPr>
                        <a:t>Mechatronics</a:t>
                      </a:r>
                      <a:r>
                        <a:rPr kumimoji="0" lang="de-DE" altLang="de-DE" sz="1400" b="0" i="0" u="none" strike="noStrike" cap="none" normalizeH="0" baseline="0" dirty="0" smtClean="0">
                          <a:ln>
                            <a:noFill/>
                          </a:ln>
                          <a:solidFill>
                            <a:srgbClr val="002060"/>
                          </a:solidFill>
                          <a:effectLst/>
                          <a:latin typeface="Humnst777 BT" panose="020B0603030504020204" pitchFamily="34" charset="0"/>
                          <a:ea typeface="ＭＳ Ｐゴシック" charset="-128"/>
                        </a:rPr>
                        <a:t>/</a:t>
                      </a:r>
                      <a:r>
                        <a:rPr kumimoji="0" lang="de-DE" altLang="de-DE" sz="1400" b="0" i="0" u="none" strike="noStrike" cap="none" normalizeH="0" baseline="0" dirty="0" err="1" smtClean="0">
                          <a:ln>
                            <a:noFill/>
                          </a:ln>
                          <a:solidFill>
                            <a:srgbClr val="002060"/>
                          </a:solidFill>
                          <a:effectLst/>
                          <a:latin typeface="Humnst777 BT" panose="020B0603030504020204" pitchFamily="34" charset="0"/>
                          <a:ea typeface="ＭＳ Ｐゴシック" charset="-128"/>
                        </a:rPr>
                        <a:t>Micromechatronics</a:t>
                      </a:r>
                      <a:endParaRPr kumimoji="0" lang="de-DE" altLang="de-DE" sz="1400" b="0" i="0" u="none" strike="noStrike" cap="none" normalizeH="0" baseline="0" dirty="0">
                        <a:ln>
                          <a:noFill/>
                        </a:ln>
                        <a:solidFill>
                          <a:srgbClr val="002060"/>
                        </a:solidFill>
                        <a:effectLst/>
                        <a:latin typeface="Humnst777 BT" panose="020B0603030504020204" pitchFamily="34" charset="0"/>
                        <a:ea typeface="ＭＳ Ｐゴシック" charset="-128"/>
                      </a:endParaRPr>
                    </a:p>
                  </a:txBody>
                  <a:tcPr marL="91447" marR="91447" marT="45712" marB="45712" horzOverflow="overflow">
                    <a:lnL>
                      <a:noFill/>
                    </a:lnL>
                    <a:lnR>
                      <a:noFill/>
                    </a:lnR>
                    <a:lnT>
                      <a:noFill/>
                    </a:lnT>
                    <a:lnB>
                      <a:noFill/>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a:ln>
                            <a:noFill/>
                          </a:ln>
                          <a:solidFill>
                            <a:srgbClr val="002060"/>
                          </a:solidFill>
                          <a:effectLst/>
                          <a:latin typeface="Humnst777 BT" panose="020B0603030504020204" pitchFamily="34" charset="0"/>
                          <a:ea typeface="ＭＳ Ｐゴシック" charset="-128"/>
                        </a:rPr>
                        <a:t>ENSMM - École Nationale Supérieure de Mécanique et des Microtechniques de Besançon, France                       </a:t>
                      </a:r>
                      <a:r>
                        <a:rPr kumimoji="0" lang="de-DE" altLang="de-DE" sz="1400" b="0" i="0" u="none" strike="noStrike" cap="none" normalizeH="0" baseline="0">
                          <a:ln>
                            <a:noFill/>
                          </a:ln>
                          <a:solidFill>
                            <a:srgbClr val="FF0000"/>
                          </a:solidFill>
                          <a:effectLst/>
                          <a:latin typeface="Humnst777 BT" panose="020B0603030504020204" pitchFamily="34" charset="0"/>
                          <a:ea typeface="ＭＳ Ｐゴシック" charset="-128"/>
                        </a:rPr>
                        <a:t>masters level</a:t>
                      </a:r>
                    </a:p>
                  </a:txBody>
                  <a:tcPr marL="91447" marR="91447" marT="45712" marB="45712" horzOverflow="overflow">
                    <a:lnL>
                      <a:noFill/>
                    </a:lnL>
                    <a:lnR>
                      <a:noFill/>
                    </a:lnR>
                    <a:lnT>
                      <a:noFill/>
                    </a:lnT>
                    <a:lnB>
                      <a:noFill/>
                    </a:lnB>
                    <a:lnTlToBr>
                      <a:noFill/>
                    </a:lnTlToBr>
                    <a:lnBlToTr>
                      <a:noFill/>
                    </a:lnBlToTr>
                    <a:solidFill>
                      <a:srgbClr val="FFFFFF"/>
                    </a:solidFill>
                  </a:tcPr>
                </a:tc>
                <a:extLst>
                  <a:ext uri="{0D108BD9-81ED-4DB2-BD59-A6C34878D82A}">
                    <a16:rowId xmlns:a16="http://schemas.microsoft.com/office/drawing/2014/main" val="10000"/>
                  </a:ext>
                </a:extLst>
              </a:tr>
              <a:tr h="579438">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400" b="0" i="0" u="none" strike="noStrike" cap="none" normalizeH="0" baseline="0">
                        <a:ln>
                          <a:noFill/>
                        </a:ln>
                        <a:solidFill>
                          <a:srgbClr val="002060"/>
                        </a:solidFill>
                        <a:effectLst/>
                        <a:latin typeface="Arial" charset="0"/>
                        <a:ea typeface="ＭＳ Ｐゴシック" charset="-128"/>
                      </a:endParaRPr>
                    </a:p>
                  </a:txBody>
                  <a:tcPr marL="91447" marR="91447" marT="45712" marB="45712" horzOverflow="overflow">
                    <a:lnL>
                      <a:noFill/>
                    </a:lnL>
                    <a:lnR>
                      <a:noFill/>
                    </a:lnR>
                    <a:lnT>
                      <a:noFill/>
                    </a:lnT>
                    <a:lnB>
                      <a:noFill/>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dirty="0">
                          <a:ln>
                            <a:noFill/>
                          </a:ln>
                          <a:solidFill>
                            <a:srgbClr val="003359"/>
                          </a:solidFill>
                          <a:effectLst/>
                          <a:latin typeface="Humnst777 BT" panose="020B0603030504020204" pitchFamily="34" charset="0"/>
                          <a:ea typeface="ＭＳ Ｐゴシック" charset="-128"/>
                        </a:rPr>
                        <a:t>Biomedical Engineering</a:t>
                      </a:r>
                      <a:endParaRPr kumimoji="0" lang="de-DE" altLang="de-DE" sz="1400" b="0" i="0" u="none" strike="noStrike" cap="none" normalizeH="0" baseline="0" dirty="0">
                        <a:ln>
                          <a:noFill/>
                        </a:ln>
                        <a:solidFill>
                          <a:srgbClr val="002060"/>
                        </a:solidFill>
                        <a:effectLst/>
                        <a:latin typeface="Humnst777 BT" panose="020B0603030504020204" pitchFamily="34" charset="0"/>
                        <a:ea typeface="ＭＳ Ｐゴシック" charset="-128"/>
                      </a:endParaRPr>
                    </a:p>
                  </a:txBody>
                  <a:tcPr marL="91447" marR="91447" marT="45712" marB="45712" horzOverflow="overflow">
                    <a:lnL>
                      <a:noFill/>
                    </a:lnL>
                    <a:lnR>
                      <a:noFill/>
                    </a:lnR>
                    <a:lnT>
                      <a:noFill/>
                    </a:lnT>
                    <a:lnB>
                      <a:noFill/>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dirty="0">
                          <a:ln>
                            <a:noFill/>
                          </a:ln>
                          <a:solidFill>
                            <a:srgbClr val="002060"/>
                          </a:solidFill>
                          <a:effectLst/>
                          <a:latin typeface="Humnst777 BT" panose="020B0603030504020204" pitchFamily="34" charset="0"/>
                          <a:ea typeface="ＭＳ Ｐゴシック" charset="-128"/>
                        </a:rPr>
                        <a:t>University </a:t>
                      </a:r>
                      <a:r>
                        <a:rPr kumimoji="0" lang="de-DE" altLang="de-DE" sz="1400" b="0" i="0" u="none" strike="noStrike" cap="none" normalizeH="0" baseline="0" dirty="0" err="1">
                          <a:ln>
                            <a:noFill/>
                          </a:ln>
                          <a:solidFill>
                            <a:srgbClr val="002060"/>
                          </a:solidFill>
                          <a:effectLst/>
                          <a:latin typeface="Humnst777 BT" panose="020B0603030504020204" pitchFamily="34" charset="0"/>
                          <a:ea typeface="ＭＳ Ｐゴシック" charset="-128"/>
                        </a:rPr>
                        <a:t>Teknologi</a:t>
                      </a:r>
                      <a:r>
                        <a:rPr kumimoji="0" lang="de-DE" altLang="de-DE" sz="1400" b="0" i="0" u="none" strike="noStrike" cap="none" normalizeH="0" baseline="0" dirty="0">
                          <a:ln>
                            <a:noFill/>
                          </a:ln>
                          <a:solidFill>
                            <a:srgbClr val="002060"/>
                          </a:solidFill>
                          <a:effectLst/>
                          <a:latin typeface="Humnst777 BT" panose="020B0603030504020204" pitchFamily="34" charset="0"/>
                          <a:ea typeface="ＭＳ Ｐゴシック" charset="-128"/>
                        </a:rPr>
                        <a:t> </a:t>
                      </a:r>
                      <a:r>
                        <a:rPr kumimoji="0" lang="de-DE" altLang="de-DE" sz="1400" b="0" i="0" u="none" strike="noStrike" cap="none" normalizeH="0" baseline="0" dirty="0" err="1">
                          <a:ln>
                            <a:noFill/>
                          </a:ln>
                          <a:solidFill>
                            <a:srgbClr val="002060"/>
                          </a:solidFill>
                          <a:effectLst/>
                          <a:latin typeface="Humnst777 BT" panose="020B0603030504020204" pitchFamily="34" charset="0"/>
                          <a:ea typeface="ＭＳ Ｐゴシック" charset="-128"/>
                        </a:rPr>
                        <a:t>Skudai</a:t>
                      </a:r>
                      <a:r>
                        <a:rPr kumimoji="0" lang="de-DE" altLang="de-DE" sz="1400" b="0" i="0" u="none" strike="noStrike" cap="none" normalizeH="0" baseline="0" dirty="0">
                          <a:ln>
                            <a:noFill/>
                          </a:ln>
                          <a:solidFill>
                            <a:srgbClr val="002060"/>
                          </a:solidFill>
                          <a:effectLst/>
                          <a:latin typeface="Humnst777 BT" panose="020B0603030504020204" pitchFamily="34" charset="0"/>
                          <a:ea typeface="ＭＳ Ｐゴシック" charset="-128"/>
                        </a:rPr>
                        <a:t> Malaysia </a:t>
                      </a:r>
                      <a:br>
                        <a:rPr kumimoji="0" lang="de-DE" altLang="de-DE" sz="1400" b="0" i="0" u="none" strike="noStrike" cap="none" normalizeH="0" baseline="0" dirty="0">
                          <a:ln>
                            <a:noFill/>
                          </a:ln>
                          <a:solidFill>
                            <a:srgbClr val="002060"/>
                          </a:solidFill>
                          <a:effectLst/>
                          <a:latin typeface="Humnst777 BT" panose="020B0603030504020204" pitchFamily="34" charset="0"/>
                          <a:ea typeface="ＭＳ Ｐゴシック" charset="-128"/>
                        </a:rPr>
                      </a:br>
                      <a:r>
                        <a:rPr kumimoji="0" lang="de-DE" altLang="de-DE" sz="1400" b="0" i="0" u="none" strike="noStrike" cap="none" normalizeH="0" baseline="0" dirty="0">
                          <a:ln>
                            <a:noFill/>
                          </a:ln>
                          <a:solidFill>
                            <a:srgbClr val="002060"/>
                          </a:solidFill>
                          <a:effectLst/>
                          <a:latin typeface="Humnst777 BT" panose="020B0603030504020204" pitchFamily="34" charset="0"/>
                          <a:ea typeface="ＭＳ Ｐゴシック" charset="-128"/>
                        </a:rPr>
                        <a:t>                                                   </a:t>
                      </a:r>
                      <a:r>
                        <a:rPr kumimoji="0" lang="de-DE" altLang="de-DE" sz="1400" b="0" i="0" u="none" strike="noStrike" cap="none" normalizeH="0" baseline="0" dirty="0" err="1" smtClean="0">
                          <a:ln>
                            <a:noFill/>
                          </a:ln>
                          <a:solidFill>
                            <a:srgbClr val="FF0000"/>
                          </a:solidFill>
                          <a:effectLst/>
                          <a:latin typeface="Humnst777 BT" panose="020B0603030504020204" pitchFamily="34" charset="0"/>
                          <a:ea typeface="ＭＳ Ｐゴシック" charset="-128"/>
                        </a:rPr>
                        <a:t>masters</a:t>
                      </a:r>
                      <a:r>
                        <a:rPr kumimoji="0" lang="de-DE" altLang="de-DE" sz="1400" b="0" i="0" u="none" strike="noStrike" cap="none" normalizeH="0" baseline="0" dirty="0" smtClean="0">
                          <a:ln>
                            <a:noFill/>
                          </a:ln>
                          <a:solidFill>
                            <a:srgbClr val="FF0000"/>
                          </a:solidFill>
                          <a:effectLst/>
                          <a:latin typeface="Humnst777 BT" panose="020B0603030504020204" pitchFamily="34" charset="0"/>
                          <a:ea typeface="ＭＳ Ｐゴシック" charset="-128"/>
                        </a:rPr>
                        <a:t> </a:t>
                      </a:r>
                      <a:r>
                        <a:rPr kumimoji="0" lang="de-DE" altLang="de-DE" sz="1400" b="0" i="0" u="none" strike="noStrike" cap="none" normalizeH="0" baseline="0" dirty="0" err="1">
                          <a:ln>
                            <a:noFill/>
                          </a:ln>
                          <a:solidFill>
                            <a:srgbClr val="FF0000"/>
                          </a:solidFill>
                          <a:effectLst/>
                          <a:latin typeface="Humnst777 BT" panose="020B0603030504020204" pitchFamily="34" charset="0"/>
                          <a:ea typeface="ＭＳ Ｐゴシック" charset="-128"/>
                        </a:rPr>
                        <a:t>level</a:t>
                      </a:r>
                      <a:endParaRPr kumimoji="0" lang="de-DE" altLang="de-DE" sz="1400" b="0" i="0" u="none" strike="noStrike" cap="none" normalizeH="0" baseline="0" dirty="0">
                        <a:ln>
                          <a:noFill/>
                        </a:ln>
                        <a:solidFill>
                          <a:srgbClr val="FF0000"/>
                        </a:solidFill>
                        <a:effectLst/>
                        <a:latin typeface="Humnst777 BT" panose="020B0603030504020204" pitchFamily="34" charset="0"/>
                        <a:ea typeface="ＭＳ Ｐゴシック" charset="-128"/>
                      </a:endParaRPr>
                    </a:p>
                  </a:txBody>
                  <a:tcPr marL="91447" marR="91447" marT="45712" marB="45712" horzOverflow="overflow">
                    <a:lnL>
                      <a:noFill/>
                    </a:lnL>
                    <a:lnR>
                      <a:noFill/>
                    </a:lnR>
                    <a:lnT>
                      <a:noFill/>
                    </a:lnT>
                    <a:lnB>
                      <a:noFill/>
                    </a:lnB>
                    <a:lnTlToBr>
                      <a:noFill/>
                    </a:lnTlToBr>
                    <a:lnBlToTr>
                      <a:noFill/>
                    </a:lnBlToTr>
                    <a:solidFill>
                      <a:srgbClr val="FFFFFF"/>
                    </a:solidFill>
                  </a:tcPr>
                </a:tc>
                <a:extLst>
                  <a:ext uri="{0D108BD9-81ED-4DB2-BD59-A6C34878D82A}">
                    <a16:rowId xmlns:a16="http://schemas.microsoft.com/office/drawing/2014/main" val="10001"/>
                  </a:ext>
                </a:extLst>
              </a:tr>
              <a:tr h="11588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600" b="0" i="0" u="none" strike="noStrike" cap="none" normalizeH="0" baseline="0">
                        <a:ln>
                          <a:noFill/>
                        </a:ln>
                        <a:solidFill>
                          <a:srgbClr val="003359"/>
                        </a:solidFill>
                        <a:effectLst/>
                        <a:latin typeface="Arial" charset="0"/>
                        <a:ea typeface="ＭＳ Ｐゴシック" charset="-128"/>
                      </a:endParaRPr>
                    </a:p>
                  </a:txBody>
                  <a:tcPr marL="91447" marR="91447" marT="45712" marB="45712" horzOverflow="overflow">
                    <a:lnL>
                      <a:noFill/>
                    </a:lnL>
                    <a:lnR>
                      <a:noFill/>
                    </a:lnR>
                    <a:lnT>
                      <a:noFill/>
                    </a:lnT>
                    <a:lnB>
                      <a:noFill/>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dirty="0" smtClean="0">
                          <a:ln>
                            <a:noFill/>
                          </a:ln>
                          <a:solidFill>
                            <a:srgbClr val="003359"/>
                          </a:solidFill>
                          <a:effectLst/>
                          <a:latin typeface="Humnst777 BT" panose="020B0603030504020204" pitchFamily="34" charset="0"/>
                          <a:ea typeface="ＭＳ Ｐゴシック" charset="-128"/>
                        </a:rPr>
                        <a:t>Materials </a:t>
                      </a:r>
                      <a:r>
                        <a:rPr kumimoji="0" lang="de-DE" altLang="de-DE" sz="1400" b="0" i="0" u="none" strike="noStrike" cap="none" normalizeH="0" baseline="0" dirty="0">
                          <a:ln>
                            <a:noFill/>
                          </a:ln>
                          <a:solidFill>
                            <a:srgbClr val="003359"/>
                          </a:solidFill>
                          <a:effectLst/>
                          <a:latin typeface="Humnst777 BT" panose="020B0603030504020204" pitchFamily="34" charset="0"/>
                          <a:ea typeface="ＭＳ Ｐゴシック" charset="-128"/>
                        </a:rPr>
                        <a:t>Science </a:t>
                      </a:r>
                      <a:r>
                        <a:rPr kumimoji="0" lang="de-DE" altLang="de-DE" sz="1400" b="0" i="0" u="none" strike="noStrike" cap="none" normalizeH="0" baseline="0" dirty="0" err="1">
                          <a:ln>
                            <a:noFill/>
                          </a:ln>
                          <a:solidFill>
                            <a:srgbClr val="003359"/>
                          </a:solidFill>
                          <a:effectLst/>
                          <a:latin typeface="Humnst777 BT" panose="020B0603030504020204" pitchFamily="34" charset="0"/>
                          <a:ea typeface="ＭＳ Ｐゴシック" charset="-128"/>
                        </a:rPr>
                        <a:t>and</a:t>
                      </a:r>
                      <a:r>
                        <a:rPr kumimoji="0" lang="de-DE" altLang="de-DE" sz="1400" b="0" i="0" u="none" strike="noStrike" cap="none" normalizeH="0" baseline="0" dirty="0">
                          <a:ln>
                            <a:noFill/>
                          </a:ln>
                          <a:solidFill>
                            <a:srgbClr val="003359"/>
                          </a:solidFill>
                          <a:effectLst/>
                          <a:latin typeface="Humnst777 BT" panose="020B0603030504020204" pitchFamily="34" charset="0"/>
                          <a:ea typeface="ＭＳ Ｐゴシック" charset="-128"/>
                        </a:rPr>
                        <a:t> Engineering </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dirty="0" err="1">
                          <a:ln>
                            <a:noFill/>
                          </a:ln>
                          <a:solidFill>
                            <a:srgbClr val="003359"/>
                          </a:solidFill>
                          <a:effectLst/>
                          <a:latin typeface="Humnst777 BT" panose="020B0603030504020204" pitchFamily="34" charset="0"/>
                          <a:ea typeface="ＭＳ Ｐゴシック" charset="-128"/>
                        </a:rPr>
                        <a:t>Mechatronics</a:t>
                      </a:r>
                      <a:endParaRPr kumimoji="0" lang="de-DE" altLang="de-DE" sz="1400" b="0" i="0" u="none" strike="noStrike" cap="none" normalizeH="0" baseline="0" dirty="0">
                        <a:ln>
                          <a:noFill/>
                        </a:ln>
                        <a:solidFill>
                          <a:srgbClr val="003359"/>
                        </a:solidFill>
                        <a:effectLst/>
                        <a:latin typeface="Humnst777 BT" panose="020B0603030504020204" pitchFamily="34" charset="0"/>
                        <a:ea typeface="ＭＳ Ｐゴシック"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dirty="0" err="1">
                          <a:ln>
                            <a:noFill/>
                          </a:ln>
                          <a:solidFill>
                            <a:srgbClr val="003359"/>
                          </a:solidFill>
                          <a:effectLst/>
                          <a:latin typeface="Humnst777 BT" panose="020B0603030504020204" pitchFamily="34" charset="0"/>
                          <a:ea typeface="ＭＳ Ｐゴシック" charset="-128"/>
                        </a:rPr>
                        <a:t>Mechanical</a:t>
                      </a:r>
                      <a:r>
                        <a:rPr kumimoji="0" lang="de-DE" altLang="de-DE" sz="1400" b="0" i="0" u="none" strike="noStrike" cap="none" normalizeH="0" baseline="0" dirty="0">
                          <a:ln>
                            <a:noFill/>
                          </a:ln>
                          <a:solidFill>
                            <a:srgbClr val="003359"/>
                          </a:solidFill>
                          <a:effectLst/>
                          <a:latin typeface="Humnst777 BT" panose="020B0603030504020204" pitchFamily="34" charset="0"/>
                          <a:ea typeface="ＭＳ Ｐゴシック" charset="-128"/>
                        </a:rPr>
                        <a:t> Engineering</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dirty="0">
                          <a:ln>
                            <a:noFill/>
                          </a:ln>
                          <a:solidFill>
                            <a:srgbClr val="003359"/>
                          </a:solidFill>
                          <a:effectLst/>
                          <a:latin typeface="Humnst777 BT" panose="020B0603030504020204" pitchFamily="34" charset="0"/>
                          <a:ea typeface="ＭＳ Ｐゴシック" charset="-128"/>
                        </a:rPr>
                        <a:t>Technical </a:t>
                      </a:r>
                      <a:r>
                        <a:rPr kumimoji="0" lang="de-DE" altLang="de-DE" sz="1400" b="0" i="0" u="none" strike="noStrike" cap="none" normalizeH="0" baseline="0" dirty="0" err="1">
                          <a:ln>
                            <a:noFill/>
                          </a:ln>
                          <a:solidFill>
                            <a:srgbClr val="003359"/>
                          </a:solidFill>
                          <a:effectLst/>
                          <a:latin typeface="Humnst777 BT" panose="020B0603030504020204" pitchFamily="34" charset="0"/>
                          <a:ea typeface="ＭＳ Ｐゴシック" charset="-128"/>
                        </a:rPr>
                        <a:t>Cybernatics</a:t>
                      </a:r>
                      <a:r>
                        <a:rPr kumimoji="0" lang="de-DE" altLang="de-DE" sz="1400" b="0" i="0" u="none" strike="noStrike" cap="none" normalizeH="0" baseline="0" dirty="0">
                          <a:ln>
                            <a:noFill/>
                          </a:ln>
                          <a:solidFill>
                            <a:srgbClr val="003359"/>
                          </a:solidFill>
                          <a:effectLst/>
                          <a:latin typeface="Humnst777 BT" panose="020B0603030504020204" pitchFamily="34" charset="0"/>
                          <a:ea typeface="ＭＳ Ｐゴシック" charset="-128"/>
                        </a:rPr>
                        <a:t> </a:t>
                      </a:r>
                      <a:r>
                        <a:rPr kumimoji="0" lang="de-DE" altLang="de-DE" sz="1400" b="0" i="0" u="none" strike="noStrike" cap="none" normalizeH="0" baseline="0" dirty="0" err="1">
                          <a:ln>
                            <a:noFill/>
                          </a:ln>
                          <a:solidFill>
                            <a:srgbClr val="003359"/>
                          </a:solidFill>
                          <a:effectLst/>
                          <a:latin typeface="Humnst777 BT" panose="020B0603030504020204" pitchFamily="34" charset="0"/>
                          <a:ea typeface="ＭＳ Ｐゴシック" charset="-128"/>
                        </a:rPr>
                        <a:t>and</a:t>
                      </a:r>
                      <a:r>
                        <a:rPr kumimoji="0" lang="de-DE" altLang="de-DE" sz="1400" b="0" i="0" u="none" strike="noStrike" cap="none" normalizeH="0" baseline="0" dirty="0">
                          <a:ln>
                            <a:noFill/>
                          </a:ln>
                          <a:solidFill>
                            <a:srgbClr val="003359"/>
                          </a:solidFill>
                          <a:effectLst/>
                          <a:latin typeface="Humnst777 BT" panose="020B0603030504020204" pitchFamily="34" charset="0"/>
                          <a:ea typeface="ＭＳ Ｐゴシック" charset="-128"/>
                        </a:rPr>
                        <a:t> System </a:t>
                      </a:r>
                      <a:r>
                        <a:rPr kumimoji="0" lang="de-DE" altLang="de-DE" sz="1400" b="0" i="0" u="none" strike="noStrike" cap="none" normalizeH="0" baseline="0" dirty="0" err="1">
                          <a:ln>
                            <a:noFill/>
                          </a:ln>
                          <a:solidFill>
                            <a:srgbClr val="003359"/>
                          </a:solidFill>
                          <a:effectLst/>
                          <a:latin typeface="Humnst777 BT" panose="020B0603030504020204" pitchFamily="34" charset="0"/>
                          <a:ea typeface="ＭＳ Ｐゴシック" charset="-128"/>
                        </a:rPr>
                        <a:t>Theory</a:t>
                      </a:r>
                      <a:endParaRPr kumimoji="0" lang="de-DE" altLang="de-DE" sz="1400" b="0" i="0" u="none" strike="noStrike" cap="none" normalizeH="0" baseline="0" dirty="0">
                        <a:ln>
                          <a:noFill/>
                        </a:ln>
                        <a:solidFill>
                          <a:srgbClr val="002060"/>
                        </a:solidFill>
                        <a:effectLst/>
                        <a:latin typeface="Humnst777 BT" panose="020B0603030504020204" pitchFamily="34" charset="0"/>
                        <a:ea typeface="ＭＳ Ｐゴシック" charset="-128"/>
                      </a:endParaRPr>
                    </a:p>
                  </a:txBody>
                  <a:tcPr marL="91447" marR="91447" marT="45712" marB="45712" horzOverflow="overflow">
                    <a:lnL>
                      <a:noFill/>
                    </a:lnL>
                    <a:lnR>
                      <a:noFill/>
                    </a:lnR>
                    <a:lnT>
                      <a:noFill/>
                    </a:lnT>
                    <a:lnB>
                      <a:noFill/>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dirty="0" err="1">
                          <a:ln>
                            <a:noFill/>
                          </a:ln>
                          <a:solidFill>
                            <a:srgbClr val="002060"/>
                          </a:solidFill>
                          <a:effectLst/>
                          <a:latin typeface="Humnst777 BT" panose="020B0603030504020204" pitchFamily="34" charset="0"/>
                          <a:ea typeface="ＭＳ Ｐゴシック" charset="-128"/>
                        </a:rPr>
                        <a:t>Pontificia</a:t>
                      </a:r>
                      <a:r>
                        <a:rPr kumimoji="0" lang="en-US" altLang="de-DE" sz="1400" b="0" i="0" u="none" strike="noStrike" cap="none" normalizeH="0" baseline="0" dirty="0">
                          <a:ln>
                            <a:noFill/>
                          </a:ln>
                          <a:solidFill>
                            <a:srgbClr val="002060"/>
                          </a:solidFill>
                          <a:effectLst/>
                          <a:latin typeface="Humnst777 BT" panose="020B0603030504020204" pitchFamily="34" charset="0"/>
                          <a:ea typeface="ＭＳ Ｐゴシック" charset="-128"/>
                        </a:rPr>
                        <a:t> Universidad </a:t>
                      </a:r>
                      <a:r>
                        <a:rPr kumimoji="0" lang="en-US" altLang="de-DE" sz="1400" b="0" i="0" u="none" strike="noStrike" cap="none" normalizeH="0" baseline="0" dirty="0" err="1">
                          <a:ln>
                            <a:noFill/>
                          </a:ln>
                          <a:solidFill>
                            <a:srgbClr val="002060"/>
                          </a:solidFill>
                          <a:effectLst/>
                          <a:latin typeface="Humnst777 BT" panose="020B0603030504020204" pitchFamily="34" charset="0"/>
                          <a:ea typeface="ＭＳ Ｐゴシック" charset="-128"/>
                        </a:rPr>
                        <a:t>Católica</a:t>
                      </a:r>
                      <a:r>
                        <a:rPr kumimoji="0" lang="en-US" altLang="de-DE" sz="1400" b="0" i="0" u="none" strike="noStrike" cap="none" normalizeH="0" baseline="0" dirty="0">
                          <a:ln>
                            <a:noFill/>
                          </a:ln>
                          <a:solidFill>
                            <a:srgbClr val="002060"/>
                          </a:solidFill>
                          <a:effectLst/>
                          <a:latin typeface="Humnst777 BT" panose="020B0603030504020204" pitchFamily="34" charset="0"/>
                          <a:ea typeface="ＭＳ Ｐゴシック" charset="-128"/>
                        </a:rPr>
                        <a:t> del </a:t>
                      </a:r>
                      <a:r>
                        <a:rPr kumimoji="0" lang="en-US" altLang="de-DE" sz="1400" b="0" i="0" u="none" strike="noStrike" cap="none" normalizeH="0" baseline="0" dirty="0" err="1">
                          <a:ln>
                            <a:noFill/>
                          </a:ln>
                          <a:solidFill>
                            <a:srgbClr val="002060"/>
                          </a:solidFill>
                          <a:effectLst/>
                          <a:latin typeface="Humnst777 BT" panose="020B0603030504020204" pitchFamily="34" charset="0"/>
                          <a:ea typeface="ＭＳ Ｐゴシック" charset="-128"/>
                        </a:rPr>
                        <a:t>Perú</a:t>
                      </a:r>
                      <a:endParaRPr kumimoji="0" lang="en-US" altLang="de-DE" sz="1400" b="0" i="0" u="none" strike="noStrike" cap="none" normalizeH="0" baseline="0" dirty="0">
                        <a:ln>
                          <a:noFill/>
                        </a:ln>
                        <a:solidFill>
                          <a:srgbClr val="002060"/>
                        </a:solidFill>
                        <a:effectLst/>
                        <a:latin typeface="Humnst777 BT" panose="020B0603030504020204" pitchFamily="34" charset="0"/>
                        <a:ea typeface="ＭＳ Ｐゴシック"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400" b="0" i="0" u="none" strike="noStrike" cap="none" normalizeH="0" baseline="0" dirty="0">
                          <a:ln>
                            <a:noFill/>
                          </a:ln>
                          <a:solidFill>
                            <a:srgbClr val="002060"/>
                          </a:solidFill>
                          <a:effectLst/>
                          <a:latin typeface="Humnst777 BT" panose="020B0603030504020204" pitchFamily="34" charset="0"/>
                          <a:ea typeface="ＭＳ Ｐゴシック" charset="-128"/>
                        </a:rPr>
                        <a:t>PUCP Lima                                 </a:t>
                      </a:r>
                      <a:r>
                        <a:rPr kumimoji="0" lang="de-DE" altLang="de-DE" sz="1400" b="0" i="0" u="none" strike="noStrike" cap="none" normalizeH="0" baseline="0" dirty="0" err="1">
                          <a:ln>
                            <a:noFill/>
                          </a:ln>
                          <a:solidFill>
                            <a:srgbClr val="FF0000"/>
                          </a:solidFill>
                          <a:effectLst/>
                          <a:latin typeface="Humnst777 BT" panose="020B0603030504020204" pitchFamily="34" charset="0"/>
                          <a:ea typeface="ＭＳ Ｐゴシック" charset="-128"/>
                        </a:rPr>
                        <a:t>masters</a:t>
                      </a:r>
                      <a:r>
                        <a:rPr kumimoji="0" lang="de-DE" altLang="de-DE" sz="1400" b="0" i="0" u="none" strike="noStrike" cap="none" normalizeH="0" baseline="0" dirty="0">
                          <a:ln>
                            <a:noFill/>
                          </a:ln>
                          <a:solidFill>
                            <a:srgbClr val="FF0000"/>
                          </a:solidFill>
                          <a:effectLst/>
                          <a:latin typeface="Humnst777 BT" panose="020B0603030504020204" pitchFamily="34" charset="0"/>
                          <a:ea typeface="ＭＳ Ｐゴシック" charset="-128"/>
                        </a:rPr>
                        <a:t> </a:t>
                      </a:r>
                      <a:r>
                        <a:rPr kumimoji="0" lang="de-DE" altLang="de-DE" sz="1400" b="0" i="0" u="none" strike="noStrike" cap="none" normalizeH="0" baseline="0" dirty="0" err="1">
                          <a:ln>
                            <a:noFill/>
                          </a:ln>
                          <a:solidFill>
                            <a:srgbClr val="FF0000"/>
                          </a:solidFill>
                          <a:effectLst/>
                          <a:latin typeface="Humnst777 BT" panose="020B0603030504020204" pitchFamily="34" charset="0"/>
                          <a:ea typeface="ＭＳ Ｐゴシック" charset="-128"/>
                        </a:rPr>
                        <a:t>level</a:t>
                      </a:r>
                      <a:endParaRPr kumimoji="0" lang="de-DE" altLang="de-DE" sz="1400" b="0" i="0" u="none" strike="noStrike" cap="none" normalizeH="0" baseline="0" dirty="0">
                        <a:ln>
                          <a:noFill/>
                        </a:ln>
                        <a:solidFill>
                          <a:srgbClr val="002060"/>
                        </a:solidFill>
                        <a:effectLst/>
                        <a:latin typeface="Humnst777 BT" panose="020B0603030504020204" pitchFamily="34" charset="0"/>
                        <a:ea typeface="ＭＳ Ｐゴシック" charset="-128"/>
                      </a:endParaRPr>
                    </a:p>
                  </a:txBody>
                  <a:tcPr marL="91447" marR="91447" marT="45712" marB="45712" horzOverflow="overflow">
                    <a:lnL>
                      <a:noFill/>
                    </a:lnL>
                    <a:lnR>
                      <a:noFill/>
                    </a:lnR>
                    <a:lnT>
                      <a:noFill/>
                    </a:lnT>
                    <a:lnB>
                      <a:noFill/>
                    </a:lnB>
                    <a:lnTlToBr>
                      <a:noFill/>
                    </a:lnTlToBr>
                    <a:lnBlToTr>
                      <a:noFill/>
                    </a:lnBlToTr>
                    <a:solidFill>
                      <a:srgbClr val="FFFFFF"/>
                    </a:solidFill>
                  </a:tcPr>
                </a:tc>
                <a:extLst>
                  <a:ext uri="{0D108BD9-81ED-4DB2-BD59-A6C34878D82A}">
                    <a16:rowId xmlns:a16="http://schemas.microsoft.com/office/drawing/2014/main" val="10002"/>
                  </a:ext>
                </a:extLst>
              </a:tr>
              <a:tr h="731838">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600" b="0" i="0" u="none" strike="noStrike" cap="none" normalizeH="0" baseline="0">
                        <a:ln>
                          <a:noFill/>
                        </a:ln>
                        <a:solidFill>
                          <a:srgbClr val="003359"/>
                        </a:solidFill>
                        <a:effectLst/>
                        <a:latin typeface="Arial" charset="0"/>
                        <a:ea typeface="ＭＳ Ｐゴシック" charset="-128"/>
                      </a:endParaRPr>
                    </a:p>
                  </a:txBody>
                  <a:tcPr marL="91447" marR="91447" marT="45712" marB="45712" horzOverflow="overflow">
                    <a:lnL>
                      <a:noFill/>
                    </a:lnL>
                    <a:lnR>
                      <a:noFill/>
                    </a:lnR>
                    <a:lnT>
                      <a:noFill/>
                    </a:lnT>
                    <a:lnB>
                      <a:noFill/>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dirty="0">
                          <a:ln>
                            <a:noFill/>
                          </a:ln>
                          <a:solidFill>
                            <a:srgbClr val="002060"/>
                          </a:solidFill>
                          <a:effectLst/>
                          <a:latin typeface="Humnst777 BT" panose="020B0603030504020204" pitchFamily="34" charset="0"/>
                          <a:ea typeface="ＭＳ Ｐゴシック" charset="-128"/>
                        </a:rPr>
                        <a:t>Business Management </a:t>
                      </a:r>
                      <a:r>
                        <a:rPr kumimoji="0" lang="de-DE" altLang="de-DE" sz="1400" b="0" i="0" u="none" strike="noStrike" cap="none" normalizeH="0" baseline="0" dirty="0" err="1">
                          <a:ln>
                            <a:noFill/>
                          </a:ln>
                          <a:solidFill>
                            <a:srgbClr val="002060"/>
                          </a:solidFill>
                          <a:effectLst/>
                          <a:latin typeface="Humnst777 BT" panose="020B0603030504020204" pitchFamily="34" charset="0"/>
                          <a:ea typeface="ＭＳ Ｐゴシック" charset="-128"/>
                        </a:rPr>
                        <a:t>and</a:t>
                      </a:r>
                      <a:r>
                        <a:rPr kumimoji="0" lang="de-DE" altLang="de-DE" sz="1400" b="0" i="0" u="none" strike="noStrike" cap="none" normalizeH="0" baseline="0" dirty="0">
                          <a:ln>
                            <a:noFill/>
                          </a:ln>
                          <a:solidFill>
                            <a:srgbClr val="002060"/>
                          </a:solidFill>
                          <a:effectLst/>
                          <a:latin typeface="Humnst777 BT" panose="020B0603030504020204" pitchFamily="34" charset="0"/>
                          <a:ea typeface="ＭＳ Ｐゴシック" charset="-128"/>
                        </a:rPr>
                        <a:t> </a:t>
                      </a:r>
                      <a:r>
                        <a:rPr kumimoji="0" lang="de-DE" altLang="de-DE" sz="1400" b="0" i="0" u="none" strike="noStrike" cap="none" normalizeH="0" baseline="0" dirty="0" smtClean="0">
                          <a:ln>
                            <a:noFill/>
                          </a:ln>
                          <a:solidFill>
                            <a:srgbClr val="002060"/>
                          </a:solidFill>
                          <a:effectLst/>
                          <a:latin typeface="Humnst777 BT" panose="020B0603030504020204" pitchFamily="34" charset="0"/>
                          <a:ea typeface="ＭＳ Ｐゴシック" charset="-128"/>
                        </a:rPr>
                        <a:t>Media Economics, Business Information </a:t>
                      </a:r>
                      <a:r>
                        <a:rPr kumimoji="0" lang="de-DE" altLang="de-DE" sz="1400" b="0" i="0" u="none" strike="noStrike" cap="none" normalizeH="0" baseline="0" dirty="0">
                          <a:ln>
                            <a:noFill/>
                          </a:ln>
                          <a:solidFill>
                            <a:srgbClr val="002060"/>
                          </a:solidFill>
                          <a:effectLst/>
                          <a:latin typeface="Humnst777 BT" panose="020B0603030504020204" pitchFamily="34" charset="0"/>
                          <a:ea typeface="ＭＳ Ｐゴシック" charset="-128"/>
                        </a:rPr>
                        <a:t>Systems Engineering</a:t>
                      </a:r>
                    </a:p>
                  </a:txBody>
                  <a:tcPr marL="91447" marR="91447" marT="45712" marB="45712" horzOverflow="overflow">
                    <a:lnL>
                      <a:noFill/>
                    </a:lnL>
                    <a:lnR>
                      <a:noFill/>
                    </a:lnR>
                    <a:lnT>
                      <a:noFill/>
                    </a:lnT>
                    <a:lnB>
                      <a:noFill/>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dirty="0">
                          <a:ln>
                            <a:noFill/>
                          </a:ln>
                          <a:solidFill>
                            <a:srgbClr val="003359"/>
                          </a:solidFill>
                          <a:effectLst/>
                          <a:latin typeface="Humnst777 BT" panose="020B0603030504020204" pitchFamily="34" charset="0"/>
                          <a:ea typeface="ＭＳ Ｐゴシック" charset="-128"/>
                        </a:rPr>
                        <a:t>Saint Petersburg State University</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dirty="0">
                          <a:ln>
                            <a:noFill/>
                          </a:ln>
                          <a:solidFill>
                            <a:srgbClr val="FF0000"/>
                          </a:solidFill>
                          <a:effectLst/>
                          <a:latin typeface="Humnst777 BT" panose="020B0603030504020204" pitchFamily="34" charset="0"/>
                          <a:ea typeface="ＭＳ Ｐゴシック" charset="-128"/>
                        </a:rPr>
                        <a:t>                                                   </a:t>
                      </a:r>
                      <a:r>
                        <a:rPr kumimoji="0" lang="de-DE" altLang="de-DE" sz="1400" b="0" i="0" u="none" strike="noStrike" cap="none" normalizeH="0" baseline="0" dirty="0" err="1" smtClean="0">
                          <a:ln>
                            <a:noFill/>
                          </a:ln>
                          <a:solidFill>
                            <a:srgbClr val="FF0000"/>
                          </a:solidFill>
                          <a:effectLst/>
                          <a:latin typeface="Humnst777 BT" panose="020B0603030504020204" pitchFamily="34" charset="0"/>
                          <a:ea typeface="ＭＳ Ｐゴシック" charset="-128"/>
                        </a:rPr>
                        <a:t>masters</a:t>
                      </a:r>
                      <a:r>
                        <a:rPr kumimoji="0" lang="de-DE" altLang="de-DE" sz="1400" b="0" i="0" u="none" strike="noStrike" cap="none" normalizeH="0" baseline="0" dirty="0" smtClean="0">
                          <a:ln>
                            <a:noFill/>
                          </a:ln>
                          <a:solidFill>
                            <a:srgbClr val="FF0000"/>
                          </a:solidFill>
                          <a:effectLst/>
                          <a:latin typeface="Humnst777 BT" panose="020B0603030504020204" pitchFamily="34" charset="0"/>
                          <a:ea typeface="ＭＳ Ｐゴシック" charset="-128"/>
                        </a:rPr>
                        <a:t> </a:t>
                      </a:r>
                      <a:r>
                        <a:rPr kumimoji="0" lang="de-DE" altLang="de-DE" sz="1400" b="0" i="0" u="none" strike="noStrike" cap="none" normalizeH="0" baseline="0" dirty="0" err="1" smtClean="0">
                          <a:ln>
                            <a:noFill/>
                          </a:ln>
                          <a:solidFill>
                            <a:srgbClr val="FF0000"/>
                          </a:solidFill>
                          <a:effectLst/>
                          <a:latin typeface="Humnst777 BT" panose="020B0603030504020204" pitchFamily="34" charset="0"/>
                          <a:ea typeface="ＭＳ Ｐゴシック" charset="-128"/>
                        </a:rPr>
                        <a:t>level</a:t>
                      </a:r>
                      <a:endParaRPr kumimoji="0" lang="de-DE" altLang="de-DE" sz="1400" b="0" i="0" u="none" strike="noStrike" cap="none" normalizeH="0" baseline="0" dirty="0">
                        <a:ln>
                          <a:noFill/>
                        </a:ln>
                        <a:solidFill>
                          <a:srgbClr val="FF0000"/>
                        </a:solidFill>
                        <a:effectLst/>
                        <a:latin typeface="Humnst777 BT" panose="020B0603030504020204" pitchFamily="34" charset="0"/>
                        <a:ea typeface="ＭＳ Ｐゴシック" charset="-128"/>
                      </a:endParaRPr>
                    </a:p>
                  </a:txBody>
                  <a:tcPr marL="91447" marR="91447" marT="45712" marB="45712" horzOverflow="overflow">
                    <a:lnL>
                      <a:noFill/>
                    </a:lnL>
                    <a:lnR>
                      <a:noFill/>
                    </a:lnR>
                    <a:lnT>
                      <a:noFill/>
                    </a:lnT>
                    <a:lnB>
                      <a:noFill/>
                    </a:lnB>
                    <a:lnTlToBr>
                      <a:noFill/>
                    </a:lnTlToBr>
                    <a:lnBlToTr>
                      <a:noFill/>
                    </a:lnBlToTr>
                    <a:solidFill>
                      <a:srgbClr val="FFFFFF"/>
                    </a:solidFill>
                  </a:tcPr>
                </a:tc>
                <a:extLst>
                  <a:ext uri="{0D108BD9-81ED-4DB2-BD59-A6C34878D82A}">
                    <a16:rowId xmlns:a16="http://schemas.microsoft.com/office/drawing/2014/main" val="10003"/>
                  </a:ext>
                </a:extLst>
              </a:tr>
              <a:tr h="72072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600" b="0" i="0" u="none" strike="noStrike" cap="none" normalizeH="0" baseline="0" dirty="0">
                        <a:ln>
                          <a:noFill/>
                        </a:ln>
                        <a:solidFill>
                          <a:srgbClr val="003359"/>
                        </a:solidFill>
                        <a:effectLst/>
                        <a:latin typeface="Arial" charset="0"/>
                        <a:ea typeface="ＭＳ Ｐゴシック" charset="-128"/>
                      </a:endParaRPr>
                    </a:p>
                  </a:txBody>
                  <a:tcPr marL="91447" marR="91447" marT="45712" marB="45712" horzOverflow="overflow">
                    <a:lnL>
                      <a:noFill/>
                    </a:lnL>
                    <a:lnR>
                      <a:noFill/>
                    </a:lnR>
                    <a:lnT>
                      <a:noFill/>
                    </a:lnT>
                    <a:lnB>
                      <a:noFill/>
                    </a:lnB>
                    <a:lnTlToBr>
                      <a:noFill/>
                    </a:lnTlToBr>
                    <a:lnBlToTr>
                      <a:noFill/>
                    </a:lnBlToTr>
                    <a:solidFill>
                      <a:srgbClr val="FFE4CC"/>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dirty="0">
                          <a:ln>
                            <a:noFill/>
                          </a:ln>
                          <a:solidFill>
                            <a:srgbClr val="003359"/>
                          </a:solidFill>
                          <a:effectLst/>
                          <a:latin typeface="Humnst777 BT" panose="020B0603030504020204" pitchFamily="34" charset="0"/>
                          <a:ea typeface="ＭＳ Ｐゴシック" charset="-128"/>
                        </a:rPr>
                        <a:t>Biomedical Engineering </a:t>
                      </a:r>
                      <a:endParaRPr kumimoji="0" lang="de-DE" altLang="de-DE" sz="1400" b="0" i="0" u="none" strike="noStrike" cap="none" normalizeH="0" baseline="0" dirty="0">
                        <a:ln>
                          <a:noFill/>
                        </a:ln>
                        <a:solidFill>
                          <a:srgbClr val="002060"/>
                        </a:solidFill>
                        <a:effectLst/>
                        <a:latin typeface="Humnst777 BT" panose="020B0603030504020204" pitchFamily="34" charset="0"/>
                        <a:ea typeface="ＭＳ Ｐゴシック"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dirty="0" smtClean="0">
                          <a:ln>
                            <a:noFill/>
                          </a:ln>
                          <a:solidFill>
                            <a:srgbClr val="002060"/>
                          </a:solidFill>
                          <a:effectLst/>
                          <a:latin typeface="Humnst777 BT" panose="020B0603030504020204" pitchFamily="34" charset="0"/>
                          <a:ea typeface="ＭＳ Ｐゴシック" charset="-128"/>
                        </a:rPr>
                        <a:t>Industrial Engineering </a:t>
                      </a:r>
                      <a:r>
                        <a:rPr kumimoji="0" lang="de-DE" altLang="de-DE" sz="1400" b="0" i="0" u="none" strike="noStrike" cap="none" normalizeH="0" baseline="0" dirty="0" err="1" smtClean="0">
                          <a:ln>
                            <a:noFill/>
                          </a:ln>
                          <a:solidFill>
                            <a:srgbClr val="002060"/>
                          </a:solidFill>
                          <a:effectLst/>
                          <a:latin typeface="Humnst777 BT" panose="020B0603030504020204" pitchFamily="34" charset="0"/>
                          <a:ea typeface="ＭＳ Ｐゴシック" charset="-128"/>
                        </a:rPr>
                        <a:t>and</a:t>
                      </a:r>
                      <a:r>
                        <a:rPr kumimoji="0" lang="de-DE" altLang="de-DE" sz="1400" b="0" i="0" u="none" strike="noStrike" cap="none" normalizeH="0" baseline="0" dirty="0" smtClean="0">
                          <a:ln>
                            <a:noFill/>
                          </a:ln>
                          <a:solidFill>
                            <a:srgbClr val="002060"/>
                          </a:solidFill>
                          <a:effectLst/>
                          <a:latin typeface="Humnst777 BT" panose="020B0603030504020204" pitchFamily="34" charset="0"/>
                          <a:ea typeface="ＭＳ Ｐゴシック" charset="-128"/>
                        </a:rPr>
                        <a:t> Management</a:t>
                      </a:r>
                      <a:endParaRPr kumimoji="0" lang="de-DE" altLang="de-DE" sz="1400" b="0" i="0" u="none" strike="noStrike" cap="none" normalizeH="0" baseline="0" dirty="0">
                        <a:ln>
                          <a:noFill/>
                        </a:ln>
                        <a:solidFill>
                          <a:srgbClr val="002060"/>
                        </a:solidFill>
                        <a:effectLst/>
                        <a:latin typeface="Humnst777 BT" panose="020B0603030504020204" pitchFamily="34" charset="0"/>
                        <a:ea typeface="ＭＳ Ｐゴシック" charset="-128"/>
                      </a:endParaRPr>
                    </a:p>
                  </a:txBody>
                  <a:tcPr marL="91447" marR="91447" marT="45712" marB="45712" horzOverflow="overflow">
                    <a:lnL>
                      <a:noFill/>
                    </a:lnL>
                    <a:lnR>
                      <a:noFill/>
                    </a:lnR>
                    <a:lnT>
                      <a:noFill/>
                    </a:lnT>
                    <a:lnB>
                      <a:noFill/>
                    </a:lnB>
                    <a:lnTlToBr>
                      <a:noFill/>
                    </a:lnTlToBr>
                    <a:lnBlToTr>
                      <a:noFill/>
                    </a:lnBlToTr>
                    <a:solidFill>
                      <a:srgbClr val="FFE4CC"/>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dirty="0" err="1">
                          <a:ln>
                            <a:noFill/>
                          </a:ln>
                          <a:solidFill>
                            <a:srgbClr val="002060"/>
                          </a:solidFill>
                          <a:effectLst/>
                          <a:latin typeface="Humnst777 BT" panose="020B0603030504020204" pitchFamily="34" charset="0"/>
                          <a:ea typeface="ＭＳ Ｐゴシック" charset="-128"/>
                        </a:rPr>
                        <a:t>Tongji</a:t>
                      </a:r>
                      <a:r>
                        <a:rPr kumimoji="0" lang="de-DE" altLang="de-DE" sz="1400" b="0" i="0" u="none" strike="noStrike" cap="none" normalizeH="0" baseline="0" dirty="0">
                          <a:ln>
                            <a:noFill/>
                          </a:ln>
                          <a:solidFill>
                            <a:srgbClr val="002060"/>
                          </a:solidFill>
                          <a:effectLst/>
                          <a:latin typeface="Humnst777 BT" panose="020B0603030504020204" pitchFamily="34" charset="0"/>
                          <a:ea typeface="ＭＳ Ｐゴシック" charset="-128"/>
                        </a:rPr>
                        <a:t> University – </a:t>
                      </a:r>
                      <a:r>
                        <a:rPr kumimoji="0" lang="de-DE" altLang="de-DE" sz="1400" b="0" i="0" u="none" strike="noStrike" cap="none" normalizeH="0" baseline="0" dirty="0" err="1">
                          <a:ln>
                            <a:noFill/>
                          </a:ln>
                          <a:solidFill>
                            <a:srgbClr val="002060"/>
                          </a:solidFill>
                          <a:effectLst/>
                          <a:latin typeface="Humnst777 BT" panose="020B0603030504020204" pitchFamily="34" charset="0"/>
                          <a:ea typeface="ＭＳ Ｐゴシック" charset="-128"/>
                        </a:rPr>
                        <a:t>Zheijang</a:t>
                      </a:r>
                      <a:r>
                        <a:rPr kumimoji="0" lang="de-DE" altLang="de-DE" sz="1400" b="0" i="0" u="none" strike="noStrike" cap="none" normalizeH="0" baseline="0" dirty="0">
                          <a:ln>
                            <a:noFill/>
                          </a:ln>
                          <a:solidFill>
                            <a:srgbClr val="002060"/>
                          </a:solidFill>
                          <a:effectLst/>
                          <a:latin typeface="Humnst777 BT" panose="020B0603030504020204" pitchFamily="34" charset="0"/>
                          <a:ea typeface="ＭＳ Ｐゴシック" charset="-128"/>
                        </a:rPr>
                        <a:t> College</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dirty="0">
                          <a:ln>
                            <a:noFill/>
                          </a:ln>
                          <a:solidFill>
                            <a:srgbClr val="002060"/>
                          </a:solidFill>
                          <a:effectLst/>
                          <a:latin typeface="Humnst777 BT" panose="020B0603030504020204" pitchFamily="34" charset="0"/>
                          <a:ea typeface="ＭＳ Ｐゴシック" charset="-128"/>
                        </a:rPr>
                        <a:t>China                                       </a:t>
                      </a:r>
                      <a:r>
                        <a:rPr kumimoji="0" lang="de-DE" altLang="de-DE" sz="1400" b="0" i="0" u="none" strike="noStrike" cap="none" normalizeH="0" baseline="0" dirty="0" err="1" smtClean="0">
                          <a:ln>
                            <a:noFill/>
                          </a:ln>
                          <a:solidFill>
                            <a:srgbClr val="FF0000"/>
                          </a:solidFill>
                          <a:effectLst/>
                          <a:latin typeface="Humnst777 BT" panose="020B0603030504020204" pitchFamily="34" charset="0"/>
                          <a:ea typeface="ＭＳ Ｐゴシック" charset="-128"/>
                        </a:rPr>
                        <a:t>bachelors</a:t>
                      </a:r>
                      <a:r>
                        <a:rPr kumimoji="0" lang="de-DE" altLang="de-DE" sz="1400" b="0" i="0" u="none" strike="noStrike" cap="none" normalizeH="0" baseline="0" dirty="0" smtClean="0">
                          <a:ln>
                            <a:noFill/>
                          </a:ln>
                          <a:solidFill>
                            <a:srgbClr val="FF0000"/>
                          </a:solidFill>
                          <a:effectLst/>
                          <a:latin typeface="Humnst777 BT" panose="020B0603030504020204" pitchFamily="34" charset="0"/>
                          <a:ea typeface="ＭＳ Ｐゴシック" charset="-128"/>
                        </a:rPr>
                        <a:t> </a:t>
                      </a:r>
                      <a:r>
                        <a:rPr kumimoji="0" lang="de-DE" altLang="de-DE" sz="1400" b="0" i="0" u="none" strike="noStrike" cap="none" normalizeH="0" baseline="0" dirty="0" err="1">
                          <a:ln>
                            <a:noFill/>
                          </a:ln>
                          <a:solidFill>
                            <a:srgbClr val="FF0000"/>
                          </a:solidFill>
                          <a:effectLst/>
                          <a:latin typeface="Humnst777 BT" panose="020B0603030504020204" pitchFamily="34" charset="0"/>
                          <a:ea typeface="ＭＳ Ｐゴシック" charset="-128"/>
                        </a:rPr>
                        <a:t>level</a:t>
                      </a:r>
                      <a:endParaRPr kumimoji="0" lang="de-DE" altLang="de-DE" sz="1400" b="0" i="0" u="none" strike="noStrike" cap="none" normalizeH="0" baseline="0" dirty="0">
                        <a:ln>
                          <a:noFill/>
                        </a:ln>
                        <a:solidFill>
                          <a:srgbClr val="FF0000"/>
                        </a:solidFill>
                        <a:effectLst/>
                        <a:latin typeface="Humnst777 BT" panose="020B0603030504020204" pitchFamily="34" charset="0"/>
                        <a:ea typeface="ＭＳ Ｐゴシック" charset="-128"/>
                      </a:endParaRPr>
                    </a:p>
                  </a:txBody>
                  <a:tcPr marL="91447" marR="91447" marT="45712" marB="45712" horzOverflow="overflow">
                    <a:lnL>
                      <a:noFill/>
                    </a:lnL>
                    <a:lnR>
                      <a:noFill/>
                    </a:lnR>
                    <a:lnT>
                      <a:noFill/>
                    </a:lnT>
                    <a:lnB>
                      <a:noFill/>
                    </a:lnB>
                    <a:lnTlToBr>
                      <a:noFill/>
                    </a:lnTlToBr>
                    <a:lnBlToTr>
                      <a:noFill/>
                    </a:lnBlToTr>
                    <a:solidFill>
                      <a:srgbClr val="FFE4CC"/>
                    </a:solidFill>
                  </a:tcPr>
                </a:tc>
                <a:extLst>
                  <a:ext uri="{0D108BD9-81ED-4DB2-BD59-A6C34878D82A}">
                    <a16:rowId xmlns:a16="http://schemas.microsoft.com/office/drawing/2014/main" val="10004"/>
                  </a:ext>
                </a:extLst>
              </a:tr>
              <a:tr h="520700">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600" b="0" i="0" u="none" strike="noStrike" cap="none" normalizeH="0" baseline="0">
                        <a:ln>
                          <a:noFill/>
                        </a:ln>
                        <a:solidFill>
                          <a:srgbClr val="003359"/>
                        </a:solidFill>
                        <a:effectLst/>
                        <a:latin typeface="Arial" charset="0"/>
                        <a:ea typeface="ＭＳ Ｐゴシック" charset="-128"/>
                      </a:endParaRPr>
                    </a:p>
                  </a:txBody>
                  <a:tcPr marL="91447" marR="91447" marT="45712" marB="45712" horzOverflow="overflow">
                    <a:lnL>
                      <a:noFill/>
                    </a:lnL>
                    <a:lnR>
                      <a:noFill/>
                    </a:lnR>
                    <a:lnT>
                      <a:noFill/>
                    </a:lnT>
                    <a:lnB>
                      <a:noFill/>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dirty="0" smtClean="0">
                          <a:ln>
                            <a:noFill/>
                          </a:ln>
                          <a:solidFill>
                            <a:srgbClr val="002060"/>
                          </a:solidFill>
                          <a:effectLst/>
                          <a:latin typeface="Humnst777 BT" panose="020B0603030504020204" pitchFamily="34" charset="0"/>
                          <a:ea typeface="ＭＳ Ｐゴシック" charset="-128"/>
                        </a:rPr>
                        <a:t>Computer Science</a:t>
                      </a:r>
                      <a:endParaRPr kumimoji="0" lang="de-DE" altLang="de-DE" sz="1400" b="0" i="0" u="none" strike="noStrike" cap="none" normalizeH="0" baseline="0" dirty="0">
                        <a:ln>
                          <a:noFill/>
                        </a:ln>
                        <a:solidFill>
                          <a:srgbClr val="002060"/>
                        </a:solidFill>
                        <a:effectLst/>
                        <a:latin typeface="Humnst777 BT" panose="020B0603030504020204" pitchFamily="34" charset="0"/>
                        <a:ea typeface="ＭＳ Ｐゴシック" charset="-128"/>
                      </a:endParaRPr>
                    </a:p>
                  </a:txBody>
                  <a:tcPr marL="91447" marR="91447" marT="45712" marB="45712" horzOverflow="overflow">
                    <a:lnL>
                      <a:noFill/>
                    </a:lnL>
                    <a:lnR>
                      <a:noFill/>
                    </a:lnR>
                    <a:lnT>
                      <a:noFill/>
                    </a:lnT>
                    <a:lnB>
                      <a:noFill/>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dirty="0" err="1">
                          <a:ln>
                            <a:noFill/>
                          </a:ln>
                          <a:solidFill>
                            <a:srgbClr val="002060"/>
                          </a:solidFill>
                          <a:effectLst/>
                          <a:latin typeface="Humnst777 BT" panose="020B0603030504020204" pitchFamily="34" charset="0"/>
                          <a:ea typeface="ＭＳ Ｐゴシック" charset="-128"/>
                        </a:rPr>
                        <a:t>Transilvanian</a:t>
                      </a:r>
                      <a:r>
                        <a:rPr kumimoji="0" lang="de-DE" altLang="de-DE" sz="1400" b="0" i="0" u="none" strike="noStrike" cap="none" normalizeH="0" baseline="0" dirty="0">
                          <a:ln>
                            <a:noFill/>
                          </a:ln>
                          <a:solidFill>
                            <a:srgbClr val="002060"/>
                          </a:solidFill>
                          <a:effectLst/>
                          <a:latin typeface="Humnst777 BT" panose="020B0603030504020204" pitchFamily="34" charset="0"/>
                          <a:ea typeface="ＭＳ Ｐゴシック" charset="-128"/>
                        </a:rPr>
                        <a:t> University Braşov, Romania</a:t>
                      </a:r>
                      <a:br>
                        <a:rPr kumimoji="0" lang="de-DE" altLang="de-DE" sz="1400" b="0" i="0" u="none" strike="noStrike" cap="none" normalizeH="0" baseline="0" dirty="0">
                          <a:ln>
                            <a:noFill/>
                          </a:ln>
                          <a:solidFill>
                            <a:srgbClr val="002060"/>
                          </a:solidFill>
                          <a:effectLst/>
                          <a:latin typeface="Humnst777 BT" panose="020B0603030504020204" pitchFamily="34" charset="0"/>
                          <a:ea typeface="ＭＳ Ｐゴシック" charset="-128"/>
                        </a:rPr>
                      </a:br>
                      <a:r>
                        <a:rPr kumimoji="0" lang="de-DE" altLang="de-DE" sz="1400" b="0" i="0" u="none" strike="noStrike" cap="none" normalizeH="0" baseline="0" dirty="0">
                          <a:ln>
                            <a:noFill/>
                          </a:ln>
                          <a:solidFill>
                            <a:srgbClr val="002060"/>
                          </a:solidFill>
                          <a:effectLst/>
                          <a:latin typeface="Humnst777 BT" panose="020B0603030504020204" pitchFamily="34" charset="0"/>
                          <a:ea typeface="ＭＳ Ｐゴシック" charset="-128"/>
                        </a:rPr>
                        <a:t>                                                  </a:t>
                      </a:r>
                      <a:r>
                        <a:rPr kumimoji="0" lang="de-DE" altLang="de-DE" sz="1400" b="0" i="0" u="none" strike="noStrike" cap="none" normalizeH="0" baseline="0" dirty="0" err="1">
                          <a:ln>
                            <a:noFill/>
                          </a:ln>
                          <a:solidFill>
                            <a:srgbClr val="FF0000"/>
                          </a:solidFill>
                          <a:effectLst/>
                          <a:latin typeface="Humnst777 BT" panose="020B0603030504020204" pitchFamily="34" charset="0"/>
                          <a:ea typeface="ＭＳ Ｐゴシック" charset="-128"/>
                        </a:rPr>
                        <a:t>masters</a:t>
                      </a:r>
                      <a:r>
                        <a:rPr kumimoji="0" lang="de-DE" altLang="de-DE" sz="1400" b="0" i="0" u="none" strike="noStrike" cap="none" normalizeH="0" baseline="0" dirty="0">
                          <a:ln>
                            <a:noFill/>
                          </a:ln>
                          <a:solidFill>
                            <a:srgbClr val="FF0000"/>
                          </a:solidFill>
                          <a:effectLst/>
                          <a:latin typeface="Humnst777 BT" panose="020B0603030504020204" pitchFamily="34" charset="0"/>
                          <a:ea typeface="ＭＳ Ｐゴシック" charset="-128"/>
                        </a:rPr>
                        <a:t> </a:t>
                      </a:r>
                      <a:r>
                        <a:rPr kumimoji="0" lang="de-DE" altLang="de-DE" sz="1400" b="0" i="0" u="none" strike="noStrike" cap="none" normalizeH="0" baseline="0" dirty="0" err="1">
                          <a:ln>
                            <a:noFill/>
                          </a:ln>
                          <a:solidFill>
                            <a:srgbClr val="FF0000"/>
                          </a:solidFill>
                          <a:effectLst/>
                          <a:latin typeface="Humnst777 BT" panose="020B0603030504020204" pitchFamily="34" charset="0"/>
                          <a:ea typeface="ＭＳ Ｐゴシック" charset="-128"/>
                        </a:rPr>
                        <a:t>level</a:t>
                      </a:r>
                      <a:endParaRPr kumimoji="0" lang="de-DE" altLang="de-DE" sz="1400" b="0" i="0" u="none" strike="noStrike" cap="none" normalizeH="0" baseline="0" dirty="0">
                        <a:ln>
                          <a:noFill/>
                        </a:ln>
                        <a:solidFill>
                          <a:srgbClr val="FF0000"/>
                        </a:solidFill>
                        <a:effectLst/>
                        <a:latin typeface="Humnst777 BT" panose="020B0603030504020204" pitchFamily="34" charset="0"/>
                        <a:ea typeface="ＭＳ Ｐゴシック" charset="-128"/>
                      </a:endParaRPr>
                    </a:p>
                  </a:txBody>
                  <a:tcPr marL="91447" marR="91447" marT="45712" marB="45712" horzOverflow="overflow">
                    <a:lnL>
                      <a:noFill/>
                    </a:lnL>
                    <a:lnR>
                      <a:noFill/>
                    </a:lnR>
                    <a:lnT>
                      <a:noFill/>
                    </a:lnT>
                    <a:lnB>
                      <a:noFill/>
                    </a:lnB>
                    <a:lnTlToBr>
                      <a:noFill/>
                    </a:lnTlToBr>
                    <a:lnBlToTr>
                      <a:noFill/>
                    </a:lnBlToTr>
                    <a:solidFill>
                      <a:srgbClr val="FFFFFF"/>
                    </a:solidFill>
                  </a:tcPr>
                </a:tc>
                <a:extLst>
                  <a:ext uri="{0D108BD9-81ED-4DB2-BD59-A6C34878D82A}">
                    <a16:rowId xmlns:a16="http://schemas.microsoft.com/office/drawing/2014/main" val="10005"/>
                  </a:ext>
                </a:extLst>
              </a:tr>
            </a:tbl>
          </a:graphicData>
        </a:graphic>
      </p:graphicFrame>
      <p:pic>
        <p:nvPicPr>
          <p:cNvPr id="225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 y="908050"/>
            <a:ext cx="7191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255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700213"/>
            <a:ext cx="71913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255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688" y="2565400"/>
            <a:ext cx="719137"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255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3573463"/>
            <a:ext cx="71913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2556"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025" y="5013325"/>
            <a:ext cx="671513"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57" name="Picture 3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4213" y="4292600"/>
            <a:ext cx="725487" cy="48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0759023"/>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9" name="Fußzeilenplatzhalter 4"/>
          <p:cNvSpPr>
            <a:spLocks noGrp="1"/>
          </p:cNvSpPr>
          <p:nvPr>
            <p:ph type="ftr" sz="quarter" idx="11"/>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de-DE" altLang="de-DE" sz="1000">
                <a:solidFill>
                  <a:schemeClr val="bg1"/>
                </a:solidFill>
              </a:rPr>
              <a:t>www.tu-ilmenau.de</a:t>
            </a:r>
          </a:p>
        </p:txBody>
      </p:sp>
      <p:sp>
        <p:nvSpPr>
          <p:cNvPr id="29700" name="Foliennummernplatzhalter 5"/>
          <p:cNvSpPr>
            <a:spLocks noGrp="1"/>
          </p:cNvSpPr>
          <p:nvPr>
            <p:ph type="sldNum" sz="quarter" idx="12"/>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de-DE" altLang="de-DE" sz="900" dirty="0">
                <a:solidFill>
                  <a:schemeClr val="bg1"/>
                </a:solidFill>
              </a:rPr>
              <a:t>Page </a:t>
            </a:r>
            <a:fld id="{102DA172-E598-8C43-B1B5-9A2D3AD644D2}" type="slidenum">
              <a:rPr lang="de-DE" altLang="de-DE" sz="900">
                <a:solidFill>
                  <a:schemeClr val="bg1"/>
                </a:solidFill>
              </a:rPr>
              <a:pPr/>
              <a:t>13</a:t>
            </a:fld>
            <a:endParaRPr lang="de-DE" altLang="de-DE" sz="900" dirty="0">
              <a:solidFill>
                <a:schemeClr val="bg1"/>
              </a:solidFill>
            </a:endParaRPr>
          </a:p>
        </p:txBody>
      </p:sp>
      <p:sp>
        <p:nvSpPr>
          <p:cNvPr id="29701" name="Rectangle 2"/>
          <p:cNvSpPr>
            <a:spLocks noGrp="1" noChangeArrowheads="1"/>
          </p:cNvSpPr>
          <p:nvPr>
            <p:ph type="title"/>
          </p:nvPr>
        </p:nvSpPr>
        <p:spPr bwMode="auto">
          <a:xfrm>
            <a:off x="609600" y="228600"/>
            <a:ext cx="7391400" cy="762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eaLnBrk="1" hangingPunct="1">
              <a:lnSpc>
                <a:spcPct val="80000"/>
              </a:lnSpc>
            </a:pPr>
            <a:r>
              <a:rPr lang="de-DE" altLang="de-DE" sz="3600" b="1" dirty="0"/>
              <a:t>Research Clusters</a:t>
            </a:r>
          </a:p>
        </p:txBody>
      </p:sp>
      <p:graphicFrame>
        <p:nvGraphicFramePr>
          <p:cNvPr id="2" name="Tabelle 1"/>
          <p:cNvGraphicFramePr>
            <a:graphicFrameLocks noGrp="1"/>
          </p:cNvGraphicFramePr>
          <p:nvPr/>
        </p:nvGraphicFramePr>
        <p:xfrm>
          <a:off x="468313" y="981075"/>
          <a:ext cx="8567737" cy="2108835"/>
        </p:xfrm>
        <a:graphic>
          <a:graphicData uri="http://schemas.openxmlformats.org/drawingml/2006/table">
            <a:tbl>
              <a:tblPr/>
              <a:tblGrid>
                <a:gridCol w="1439862">
                  <a:extLst>
                    <a:ext uri="{9D8B030D-6E8A-4147-A177-3AD203B41FA5}">
                      <a16:colId xmlns:a16="http://schemas.microsoft.com/office/drawing/2014/main" val="20000"/>
                    </a:ext>
                  </a:extLst>
                </a:gridCol>
                <a:gridCol w="1584325">
                  <a:extLst>
                    <a:ext uri="{9D8B030D-6E8A-4147-A177-3AD203B41FA5}">
                      <a16:colId xmlns:a16="http://schemas.microsoft.com/office/drawing/2014/main" val="20001"/>
                    </a:ext>
                  </a:extLst>
                </a:gridCol>
                <a:gridCol w="1368425">
                  <a:extLst>
                    <a:ext uri="{9D8B030D-6E8A-4147-A177-3AD203B41FA5}">
                      <a16:colId xmlns:a16="http://schemas.microsoft.com/office/drawing/2014/main" val="20002"/>
                    </a:ext>
                  </a:extLst>
                </a:gridCol>
                <a:gridCol w="1439863">
                  <a:extLst>
                    <a:ext uri="{9D8B030D-6E8A-4147-A177-3AD203B41FA5}">
                      <a16:colId xmlns:a16="http://schemas.microsoft.com/office/drawing/2014/main" val="20003"/>
                    </a:ext>
                  </a:extLst>
                </a:gridCol>
                <a:gridCol w="1511300">
                  <a:extLst>
                    <a:ext uri="{9D8B030D-6E8A-4147-A177-3AD203B41FA5}">
                      <a16:colId xmlns:a16="http://schemas.microsoft.com/office/drawing/2014/main" val="20004"/>
                    </a:ext>
                  </a:extLst>
                </a:gridCol>
                <a:gridCol w="1223962">
                  <a:extLst>
                    <a:ext uri="{9D8B030D-6E8A-4147-A177-3AD203B41FA5}">
                      <a16:colId xmlns:a16="http://schemas.microsoft.com/office/drawing/2014/main" val="20005"/>
                    </a:ext>
                  </a:extLst>
                </a:gridCol>
              </a:tblGrid>
              <a:tr h="371475">
                <a:tc gridSpan="2">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1" i="0" u="none" strike="noStrike" cap="none" normalizeH="0" baseline="0" dirty="0">
                          <a:ln>
                            <a:noFill/>
                          </a:ln>
                          <a:solidFill>
                            <a:srgbClr val="FFFFFF"/>
                          </a:solidFill>
                          <a:effectLst/>
                          <a:latin typeface="Arial" charset="0"/>
                          <a:ea typeface="ＭＳ Ｐゴシック" charset="-128"/>
                        </a:rPr>
                        <a:t>Micro- </a:t>
                      </a:r>
                      <a:r>
                        <a:rPr kumimoji="0" lang="de-DE" altLang="de-DE" sz="1800" b="1" i="0" u="none" strike="noStrike" cap="none" normalizeH="0" baseline="0" dirty="0" err="1">
                          <a:ln>
                            <a:noFill/>
                          </a:ln>
                          <a:solidFill>
                            <a:srgbClr val="FFFFFF"/>
                          </a:solidFill>
                          <a:effectLst/>
                          <a:latin typeface="Arial" charset="0"/>
                          <a:ea typeface="ＭＳ Ｐゴシック" charset="-128"/>
                        </a:rPr>
                        <a:t>and</a:t>
                      </a:r>
                      <a:r>
                        <a:rPr kumimoji="0" lang="de-DE" altLang="de-DE" sz="1800" b="1" i="0" u="none" strike="noStrike" cap="none" normalizeH="0" baseline="0" dirty="0">
                          <a:ln>
                            <a:noFill/>
                          </a:ln>
                          <a:solidFill>
                            <a:srgbClr val="FFFFFF"/>
                          </a:solidFill>
                          <a:effectLst/>
                          <a:latin typeface="Arial" charset="0"/>
                          <a:ea typeface="ＭＳ Ｐゴシック" charset="-128"/>
                        </a:rPr>
                        <a:t> Nanosystems</a:t>
                      </a:r>
                    </a:p>
                  </a:txBody>
                  <a:tcPr marL="91427" marR="914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de-DE"/>
                    </a:p>
                  </a:txBody>
                  <a:tcPr/>
                </a:tc>
                <a:tc gridSpan="4">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1" i="0" u="none" strike="noStrike" cap="none" normalizeH="0" baseline="0">
                          <a:ln>
                            <a:noFill/>
                          </a:ln>
                          <a:solidFill>
                            <a:srgbClr val="FFFFFF"/>
                          </a:solidFill>
                          <a:effectLst/>
                          <a:latin typeface="Arial" charset="0"/>
                          <a:ea typeface="ＭＳ Ｐゴシック" charset="-128"/>
                        </a:rPr>
                        <a:t>Smart Systems Enginnering and IT</a:t>
                      </a:r>
                    </a:p>
                  </a:txBody>
                  <a:tcPr marL="91427" marR="914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3359"/>
                          </a:solidFill>
                          <a:effectLst/>
                          <a:latin typeface="Arial" charset="0"/>
                          <a:ea typeface="ＭＳ Ｐゴシック" charset="-128"/>
                        </a:rPr>
                        <a:t>Nano-engineering</a:t>
                      </a:r>
                    </a:p>
                  </a:txBody>
                  <a:tcPr marL="91427" marR="914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F2F2"/>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dirty="0">
                          <a:ln>
                            <a:noFill/>
                          </a:ln>
                          <a:solidFill>
                            <a:srgbClr val="003359"/>
                          </a:solidFill>
                          <a:effectLst/>
                          <a:latin typeface="Arial" charset="0"/>
                          <a:ea typeface="ＭＳ Ｐゴシック" charset="-128"/>
                        </a:rPr>
                        <a:t>Precision Engineering &amp; Precision Measurement Technology</a:t>
                      </a:r>
                    </a:p>
                  </a:txBody>
                  <a:tcPr marL="91427" marR="914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F2F2"/>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dirty="0">
                          <a:ln>
                            <a:noFill/>
                          </a:ln>
                          <a:solidFill>
                            <a:srgbClr val="003359"/>
                          </a:solidFill>
                          <a:effectLst/>
                          <a:latin typeface="Arial" charset="0"/>
                          <a:ea typeface="ＭＳ Ｐゴシック" charset="-128"/>
                        </a:rPr>
                        <a:t>Technical </a:t>
                      </a:r>
                      <a:r>
                        <a:rPr kumimoji="0" lang="de-DE" altLang="de-DE" sz="1800" b="0" i="0" u="none" strike="noStrike" cap="none" normalizeH="0" baseline="0" dirty="0" err="1">
                          <a:ln>
                            <a:noFill/>
                          </a:ln>
                          <a:solidFill>
                            <a:srgbClr val="003359"/>
                          </a:solidFill>
                          <a:effectLst/>
                          <a:latin typeface="Arial" charset="0"/>
                          <a:ea typeface="ＭＳ Ｐゴシック" charset="-128"/>
                        </a:rPr>
                        <a:t>and</a:t>
                      </a:r>
                      <a:r>
                        <a:rPr kumimoji="0" lang="de-DE" altLang="de-DE" sz="1800" b="0" i="0" u="none" strike="noStrike" cap="none" normalizeH="0" baseline="0" dirty="0">
                          <a:ln>
                            <a:noFill/>
                          </a:ln>
                          <a:solidFill>
                            <a:srgbClr val="003359"/>
                          </a:solidFill>
                          <a:effectLst/>
                          <a:latin typeface="Arial" charset="0"/>
                          <a:ea typeface="ＭＳ Ｐゴシック" charset="-128"/>
                        </a:rPr>
                        <a:t> Biomedical Assistance Systems</a:t>
                      </a:r>
                    </a:p>
                  </a:txBody>
                  <a:tcPr marL="91427" marR="914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F2F2"/>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3359"/>
                          </a:solidFill>
                          <a:effectLst/>
                          <a:latin typeface="Arial" charset="0"/>
                          <a:ea typeface="ＭＳ Ｐゴシック" charset="-128"/>
                        </a:rPr>
                        <a:t>Drive, Energy &amp; Environ-mental Systems Technology</a:t>
                      </a:r>
                    </a:p>
                  </a:txBody>
                  <a:tcPr marL="91427" marR="914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F2F2"/>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3359"/>
                          </a:solidFill>
                          <a:effectLst/>
                          <a:latin typeface="Arial" charset="0"/>
                          <a:ea typeface="ＭＳ Ｐゴシック" charset="-128"/>
                        </a:rPr>
                        <a:t>Digital Media Technology</a:t>
                      </a:r>
                    </a:p>
                  </a:txBody>
                  <a:tcPr marL="91427" marR="914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F2F2"/>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3359"/>
                          </a:solidFill>
                          <a:effectLst/>
                          <a:latin typeface="Arial" charset="0"/>
                          <a:ea typeface="ＭＳ Ｐゴシック" charset="-128"/>
                        </a:rPr>
                        <a:t>Mobile Commu-nications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800" b="0" i="0" u="none" strike="noStrike" cap="none" normalizeH="0" baseline="0">
                        <a:ln>
                          <a:noFill/>
                        </a:ln>
                        <a:solidFill>
                          <a:srgbClr val="003359"/>
                        </a:solidFill>
                        <a:effectLst/>
                        <a:latin typeface="Arial" charset="0"/>
                        <a:ea typeface="ＭＳ Ｐゴシック" charset="-128"/>
                      </a:endParaRPr>
                    </a:p>
                  </a:txBody>
                  <a:tcPr marL="91427" marR="914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F2F2"/>
                    </a:solidFill>
                  </a:tcPr>
                </a:tc>
                <a:extLst>
                  <a:ext uri="{0D108BD9-81ED-4DB2-BD59-A6C34878D82A}">
                    <a16:rowId xmlns:a16="http://schemas.microsoft.com/office/drawing/2014/main" val="10001"/>
                  </a:ext>
                </a:extLst>
              </a:tr>
            </a:tbl>
          </a:graphicData>
        </a:graphic>
      </p:graphicFrame>
      <p:pic>
        <p:nvPicPr>
          <p:cNvPr id="2972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3463925"/>
            <a:ext cx="2084388" cy="208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72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533775"/>
            <a:ext cx="2590800"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72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3573463"/>
            <a:ext cx="2524125" cy="186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Datumsplatzhalter 2"/>
          <p:cNvSpPr>
            <a:spLocks noGrp="1"/>
          </p:cNvSpPr>
          <p:nvPr>
            <p:ph type="dt" sz="half" idx="10"/>
          </p:nvPr>
        </p:nvSpPr>
        <p:spPr/>
        <p:txBody>
          <a:bodyPr/>
          <a:lstStyle/>
          <a:p>
            <a:pPr>
              <a:defRPr/>
            </a:pPr>
            <a:fld id="{D1BA93F4-67D3-4143-AADC-A7FC019AFE1D}" type="datetime1">
              <a:rPr lang="de-DE" smtClean="0"/>
              <a:t>05.09.2018</a:t>
            </a:fld>
            <a:endParaRPr lang="de-DE"/>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634082"/>
          </a:xfrm>
        </p:spPr>
        <p:txBody>
          <a:bodyPr/>
          <a:lstStyle/>
          <a:p>
            <a:r>
              <a:rPr lang="de-DE" sz="3200" dirty="0" smtClean="0"/>
              <a:t>Research </a:t>
            </a:r>
            <a:r>
              <a:rPr lang="de-DE" sz="3200" dirty="0" err="1" smtClean="0"/>
              <a:t>profile</a:t>
            </a:r>
            <a:endParaRPr lang="de-DE" sz="3200" dirty="0"/>
          </a:p>
        </p:txBody>
      </p:sp>
      <p:sp>
        <p:nvSpPr>
          <p:cNvPr id="4" name="Datumsplatzhalter 3"/>
          <p:cNvSpPr>
            <a:spLocks noGrp="1"/>
          </p:cNvSpPr>
          <p:nvPr>
            <p:ph type="dt" sz="half" idx="10"/>
          </p:nvPr>
        </p:nvSpPr>
        <p:spPr/>
        <p:txBody>
          <a:bodyPr/>
          <a:lstStyle/>
          <a:p>
            <a:pPr>
              <a:defRPr/>
            </a:pPr>
            <a:fld id="{52216ACB-5F55-4A66-BC65-6E8E9788120C}" type="datetime1">
              <a:rPr lang="de-DE" smtClean="0"/>
              <a:t>05.09.2018</a:t>
            </a:fld>
            <a:endParaRPr lang="de-DE"/>
          </a:p>
        </p:txBody>
      </p:sp>
      <p:sp>
        <p:nvSpPr>
          <p:cNvPr id="5" name="Fußzeilenplatzhalter 4"/>
          <p:cNvSpPr>
            <a:spLocks noGrp="1"/>
          </p:cNvSpPr>
          <p:nvPr>
            <p:ph type="ftr" sz="quarter" idx="11"/>
          </p:nvPr>
        </p:nvSpPr>
        <p:spPr/>
        <p:txBody>
          <a:bodyPr/>
          <a:lstStyle/>
          <a:p>
            <a:pPr>
              <a:defRPr/>
            </a:pPr>
            <a:r>
              <a:rPr lang="de-DE" smtClean="0"/>
              <a:t>www.tu-ilmenau.de</a:t>
            </a:r>
            <a:endParaRPr lang="de-DE"/>
          </a:p>
        </p:txBody>
      </p:sp>
      <p:sp>
        <p:nvSpPr>
          <p:cNvPr id="6" name="Foliennummernplatzhalter 5"/>
          <p:cNvSpPr>
            <a:spLocks noGrp="1"/>
          </p:cNvSpPr>
          <p:nvPr>
            <p:ph type="sldNum" sz="quarter" idx="12"/>
          </p:nvPr>
        </p:nvSpPr>
        <p:spPr/>
        <p:txBody>
          <a:bodyPr/>
          <a:lstStyle/>
          <a:p>
            <a:pPr>
              <a:defRPr/>
            </a:pPr>
            <a:r>
              <a:rPr lang="de-DE" altLang="de-DE" smtClean="0"/>
              <a:t>Page </a:t>
            </a:r>
            <a:fld id="{F26DB5B6-DD5A-844C-995B-5D368B01A658}" type="slidenum">
              <a:rPr lang="de-DE" altLang="de-DE" smtClean="0"/>
              <a:pPr>
                <a:defRPr/>
              </a:pPr>
              <a:t>14</a:t>
            </a:fld>
            <a:endParaRPr lang="de-DE" altLang="de-DE"/>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1052736"/>
            <a:ext cx="65323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05106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467544" y="1124744"/>
            <a:ext cx="8229600" cy="4525963"/>
          </a:xfrm>
        </p:spPr>
        <p:txBody>
          <a:bodyPr/>
          <a:lstStyle/>
          <a:p>
            <a:r>
              <a:rPr lang="en-US" sz="1400" dirty="0"/>
              <a:t> Functional materials &amp; technologies: This profile line is based on interdisciplinary research work in development and application of functional materials and micro- and nanomaterials as well as by their targeted structuring. By means of micro- and </a:t>
            </a:r>
            <a:r>
              <a:rPr lang="en-US" sz="1400" dirty="0" err="1"/>
              <a:t>nanointegration</a:t>
            </a:r>
            <a:r>
              <a:rPr lang="en-US" sz="1400" dirty="0"/>
              <a:t> procedures, their usability in the macro world is guaranteed, e.g. for applications in sensor technology, electronic engineering, energy technology, communication technology or bio-systems technology. The micro- and </a:t>
            </a:r>
            <a:r>
              <a:rPr lang="en-US" sz="1400" dirty="0" err="1"/>
              <a:t>nanointegration</a:t>
            </a:r>
            <a:r>
              <a:rPr lang="en-US" sz="1400" dirty="0"/>
              <a:t> procedures already cover a wide range of bottom-up and top-down methods for production and structuring and comprehensive analytics.</a:t>
            </a:r>
          </a:p>
          <a:p>
            <a:endParaRPr lang="en-US" sz="1400" dirty="0"/>
          </a:p>
          <a:p>
            <a:r>
              <a:rPr lang="en-US" sz="1400" dirty="0"/>
              <a:t>    Intelligent sensor technology and precision metrology: This line comprises the holistic research of </a:t>
            </a:r>
            <a:r>
              <a:rPr lang="en-US" sz="1400" dirty="0" err="1"/>
              <a:t>nanopositioning</a:t>
            </a:r>
            <a:r>
              <a:rPr lang="en-US" sz="1400" dirty="0"/>
              <a:t> and </a:t>
            </a:r>
            <a:r>
              <a:rPr lang="en-US" sz="1400" dirty="0" err="1"/>
              <a:t>nanometrology</a:t>
            </a:r>
            <a:r>
              <a:rPr lang="en-US" sz="1400" dirty="0"/>
              <a:t>, nanofabrication, intelligent process measurement technology, image processing and Lorentz force velocimetry. Other areas involve research and application of intelligent sensor technology and sensor networks in the automotive field, in mechatronics and bio-mechatronics, in production technology and factory automation.</a:t>
            </a:r>
          </a:p>
          <a:p>
            <a:endParaRPr lang="en-US" sz="1400" dirty="0"/>
          </a:p>
          <a:p>
            <a:r>
              <a:rPr lang="en-US" sz="1400" dirty="0"/>
              <a:t>    Complex systems and data-intensive engineering: This line covers methods and techniques for the holistic development, production and use of complex technical systems and the analysis of their dissemination in and impact on economy and society. Concrete operational areas at the TU Ilmenau are in particular micro systems technology, digital media technology, software and automation technology and mobile communications. This also includes data-intensive methods of access to large databases and their evaluation as in the fields of measurement technology, sensor technology, medical technology, fluid engineering and social media communication. </a:t>
            </a:r>
            <a:endParaRPr lang="de-DE" sz="1400" dirty="0"/>
          </a:p>
        </p:txBody>
      </p:sp>
      <p:sp>
        <p:nvSpPr>
          <p:cNvPr id="4" name="Datumsplatzhalter 3"/>
          <p:cNvSpPr>
            <a:spLocks noGrp="1"/>
          </p:cNvSpPr>
          <p:nvPr>
            <p:ph type="dt" sz="half" idx="10"/>
          </p:nvPr>
        </p:nvSpPr>
        <p:spPr/>
        <p:txBody>
          <a:bodyPr/>
          <a:lstStyle/>
          <a:p>
            <a:pPr>
              <a:defRPr/>
            </a:pPr>
            <a:fld id="{52216ACB-5F55-4A66-BC65-6E8E9788120C}" type="datetime1">
              <a:rPr lang="de-DE" smtClean="0"/>
              <a:t>05.09.2018</a:t>
            </a:fld>
            <a:endParaRPr lang="de-DE"/>
          </a:p>
        </p:txBody>
      </p:sp>
      <p:sp>
        <p:nvSpPr>
          <p:cNvPr id="5" name="Fußzeilenplatzhalter 4"/>
          <p:cNvSpPr>
            <a:spLocks noGrp="1"/>
          </p:cNvSpPr>
          <p:nvPr>
            <p:ph type="ftr" sz="quarter" idx="11"/>
          </p:nvPr>
        </p:nvSpPr>
        <p:spPr/>
        <p:txBody>
          <a:bodyPr/>
          <a:lstStyle/>
          <a:p>
            <a:pPr>
              <a:defRPr/>
            </a:pPr>
            <a:r>
              <a:rPr lang="de-DE" smtClean="0"/>
              <a:t>www.tu-ilmenau.de</a:t>
            </a:r>
            <a:endParaRPr lang="de-DE"/>
          </a:p>
        </p:txBody>
      </p:sp>
      <p:sp>
        <p:nvSpPr>
          <p:cNvPr id="6" name="Foliennummernplatzhalter 5"/>
          <p:cNvSpPr>
            <a:spLocks noGrp="1"/>
          </p:cNvSpPr>
          <p:nvPr>
            <p:ph type="sldNum" sz="quarter" idx="12"/>
          </p:nvPr>
        </p:nvSpPr>
        <p:spPr/>
        <p:txBody>
          <a:bodyPr/>
          <a:lstStyle/>
          <a:p>
            <a:pPr>
              <a:defRPr/>
            </a:pPr>
            <a:r>
              <a:rPr lang="de-DE" altLang="de-DE" smtClean="0"/>
              <a:t>Page </a:t>
            </a:r>
            <a:fld id="{F26DB5B6-DD5A-844C-995B-5D368B01A658}" type="slidenum">
              <a:rPr lang="de-DE" altLang="de-DE" smtClean="0"/>
              <a:pPr>
                <a:defRPr/>
              </a:pPr>
              <a:t>15</a:t>
            </a:fld>
            <a:endParaRPr lang="de-DE" altLang="de-DE"/>
          </a:p>
        </p:txBody>
      </p:sp>
    </p:spTree>
    <p:extLst>
      <p:ext uri="{BB962C8B-B14F-4D97-AF65-F5344CB8AC3E}">
        <p14:creationId xmlns:p14="http://schemas.microsoft.com/office/powerpoint/2010/main" val="1459033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704344" y="1124744"/>
            <a:ext cx="8286750" cy="4653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3538" indent="-363538">
              <a:tabLst>
                <a:tab pos="1238250" algn="r"/>
              </a:tabLst>
              <a:defRPr sz="2400">
                <a:solidFill>
                  <a:schemeClr val="tx1"/>
                </a:solidFill>
                <a:latin typeface="Arial" charset="0"/>
                <a:ea typeface="ＭＳ Ｐゴシック" pitchFamily="34" charset="-128"/>
              </a:defRPr>
            </a:lvl1pPr>
            <a:lvl2pPr marL="742950" indent="-285750">
              <a:tabLst>
                <a:tab pos="1238250" algn="r"/>
              </a:tabLst>
              <a:defRPr sz="2400">
                <a:solidFill>
                  <a:schemeClr val="tx1"/>
                </a:solidFill>
                <a:latin typeface="Arial" charset="0"/>
                <a:ea typeface="ＭＳ Ｐゴシック" pitchFamily="34" charset="-128"/>
              </a:defRPr>
            </a:lvl2pPr>
            <a:lvl3pPr marL="1143000" indent="-228600">
              <a:tabLst>
                <a:tab pos="1238250" algn="r"/>
              </a:tabLst>
              <a:defRPr sz="2400">
                <a:solidFill>
                  <a:schemeClr val="tx1"/>
                </a:solidFill>
                <a:latin typeface="Arial" charset="0"/>
                <a:ea typeface="ＭＳ Ｐゴシック" pitchFamily="34" charset="-128"/>
              </a:defRPr>
            </a:lvl3pPr>
            <a:lvl4pPr marL="1600200" indent="-228600">
              <a:tabLst>
                <a:tab pos="1238250" algn="r"/>
              </a:tabLst>
              <a:defRPr sz="2400">
                <a:solidFill>
                  <a:schemeClr val="tx1"/>
                </a:solidFill>
                <a:latin typeface="Arial" charset="0"/>
                <a:ea typeface="ＭＳ Ｐゴシック" pitchFamily="34" charset="-128"/>
              </a:defRPr>
            </a:lvl4pPr>
            <a:lvl5pPr marL="2057400" indent="-228600">
              <a:tabLst>
                <a:tab pos="1238250" algn="r"/>
              </a:tabLst>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tabLst>
                <a:tab pos="1238250" algn="r"/>
              </a:tabLs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tabLst>
                <a:tab pos="1238250" algn="r"/>
              </a:tabLs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tabLst>
                <a:tab pos="1238250" algn="r"/>
              </a:tabLs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tabLst>
                <a:tab pos="1238250" algn="r"/>
              </a:tabLst>
              <a:defRPr sz="2400">
                <a:solidFill>
                  <a:schemeClr val="tx1"/>
                </a:solidFill>
                <a:latin typeface="Arial" charset="0"/>
                <a:ea typeface="ＭＳ Ｐゴシック" pitchFamily="34" charset="-128"/>
              </a:defRPr>
            </a:lvl9pPr>
          </a:lstStyle>
          <a:p>
            <a:pPr marL="285750" indent="-285750" eaLnBrk="0" hangingPunct="0">
              <a:lnSpc>
                <a:spcPct val="150000"/>
              </a:lnSpc>
              <a:buClr>
                <a:srgbClr val="FF7900"/>
              </a:buClr>
              <a:buFont typeface="Wingdings 3" panose="05040102010807070707" pitchFamily="18" charset="2"/>
              <a:buChar char=""/>
              <a:defRPr/>
            </a:pPr>
            <a:r>
              <a:rPr lang="de-DE" sz="1800" dirty="0" smtClean="0">
                <a:solidFill>
                  <a:srgbClr val="003359"/>
                </a:solidFill>
                <a:latin typeface="Humnst777 BT" panose="020B0603030504020204" pitchFamily="34" charset="0"/>
              </a:rPr>
              <a:t>Inter-</a:t>
            </a:r>
            <a:r>
              <a:rPr lang="de-DE" sz="1800" dirty="0" err="1" smtClean="0">
                <a:solidFill>
                  <a:srgbClr val="003359"/>
                </a:solidFill>
                <a:latin typeface="Humnst777 BT" panose="020B0603030504020204" pitchFamily="34" charset="0"/>
              </a:rPr>
              <a:t>departmental</a:t>
            </a:r>
            <a:r>
              <a:rPr lang="de-DE" sz="1800" dirty="0" smtClean="0">
                <a:solidFill>
                  <a:srgbClr val="003359"/>
                </a:solidFill>
                <a:latin typeface="Humnst777 BT" panose="020B0603030504020204" pitchFamily="34" charset="0"/>
              </a:rPr>
              <a:t> Center </a:t>
            </a:r>
            <a:r>
              <a:rPr lang="de-DE" sz="1800" dirty="0" err="1" smtClean="0">
                <a:solidFill>
                  <a:srgbClr val="003359"/>
                </a:solidFill>
                <a:latin typeface="Humnst777 BT" panose="020B0603030504020204" pitchFamily="34" charset="0"/>
              </a:rPr>
              <a:t>for</a:t>
            </a:r>
            <a:r>
              <a:rPr lang="de-DE" sz="1800" dirty="0" smtClean="0">
                <a:solidFill>
                  <a:srgbClr val="003359"/>
                </a:solidFill>
                <a:latin typeface="Humnst777 BT" panose="020B0603030504020204" pitchFamily="34" charset="0"/>
              </a:rPr>
              <a:t> Micro- </a:t>
            </a:r>
            <a:r>
              <a:rPr lang="de-DE" sz="1800" dirty="0" err="1" smtClean="0">
                <a:solidFill>
                  <a:srgbClr val="003359"/>
                </a:solidFill>
                <a:latin typeface="Humnst777 BT" panose="020B0603030504020204" pitchFamily="34" charset="0"/>
              </a:rPr>
              <a:t>and</a:t>
            </a:r>
            <a:r>
              <a:rPr lang="de-DE" sz="1800" dirty="0" smtClean="0">
                <a:solidFill>
                  <a:srgbClr val="003359"/>
                </a:solidFill>
                <a:latin typeface="Humnst777 BT" panose="020B0603030504020204" pitchFamily="34" charset="0"/>
              </a:rPr>
              <a:t> Nanotechnologies (ZMN)</a:t>
            </a:r>
            <a:endParaRPr lang="de-DE" sz="1800" dirty="0">
              <a:solidFill>
                <a:srgbClr val="003359"/>
              </a:solidFill>
              <a:latin typeface="Humnst777 BT" panose="020B0603030504020204" pitchFamily="34" charset="0"/>
            </a:endParaRPr>
          </a:p>
          <a:p>
            <a:pPr marL="285750" indent="-285750" eaLnBrk="0" hangingPunct="0">
              <a:lnSpc>
                <a:spcPct val="150000"/>
              </a:lnSpc>
              <a:buClr>
                <a:srgbClr val="FF7900"/>
              </a:buClr>
              <a:buFont typeface="Wingdings 3" panose="05040102010807070707" pitchFamily="18" charset="2"/>
              <a:buChar char=""/>
              <a:defRPr/>
            </a:pPr>
            <a:r>
              <a:rPr lang="de-DE" sz="1800" dirty="0" smtClean="0">
                <a:solidFill>
                  <a:srgbClr val="003359"/>
                </a:solidFill>
                <a:latin typeface="Humnst777 BT" panose="020B0603030504020204" pitchFamily="34" charset="0"/>
              </a:rPr>
              <a:t>Inter-</a:t>
            </a:r>
            <a:r>
              <a:rPr lang="de-DE" sz="1800" dirty="0" err="1" smtClean="0">
                <a:solidFill>
                  <a:srgbClr val="003359"/>
                </a:solidFill>
                <a:latin typeface="Humnst777 BT" panose="020B0603030504020204" pitchFamily="34" charset="0"/>
              </a:rPr>
              <a:t>departmental</a:t>
            </a:r>
            <a:r>
              <a:rPr lang="de-DE" sz="1800" dirty="0" smtClean="0">
                <a:solidFill>
                  <a:srgbClr val="003359"/>
                </a:solidFill>
                <a:latin typeface="Humnst777 BT" panose="020B0603030504020204" pitchFamily="34" charset="0"/>
              </a:rPr>
              <a:t> </a:t>
            </a:r>
            <a:r>
              <a:rPr lang="de-DE" sz="1800" dirty="0">
                <a:solidFill>
                  <a:srgbClr val="003359"/>
                </a:solidFill>
                <a:latin typeface="Humnst777 BT" panose="020B0603030504020204" pitchFamily="34" charset="0"/>
              </a:rPr>
              <a:t>Center </a:t>
            </a:r>
            <a:r>
              <a:rPr lang="de-DE" sz="1800" dirty="0" err="1" smtClean="0">
                <a:solidFill>
                  <a:srgbClr val="003359"/>
                </a:solidFill>
                <a:latin typeface="Humnst777 BT" panose="020B0603030504020204" pitchFamily="34" charset="0"/>
              </a:rPr>
              <a:t>for</a:t>
            </a:r>
            <a:r>
              <a:rPr lang="de-DE" sz="1800" dirty="0" smtClean="0">
                <a:solidFill>
                  <a:srgbClr val="003359"/>
                </a:solidFill>
                <a:latin typeface="Humnst777 BT" panose="020B0603030504020204" pitchFamily="34" charset="0"/>
              </a:rPr>
              <a:t> </a:t>
            </a:r>
            <a:r>
              <a:rPr lang="de-DE" sz="1800" dirty="0" err="1" smtClean="0">
                <a:solidFill>
                  <a:srgbClr val="003359"/>
                </a:solidFill>
                <a:latin typeface="Humnst777 BT" panose="020B0603030504020204" pitchFamily="34" charset="0"/>
              </a:rPr>
              <a:t>Energy</a:t>
            </a:r>
            <a:r>
              <a:rPr lang="de-DE" sz="1800" dirty="0" smtClean="0">
                <a:solidFill>
                  <a:srgbClr val="003359"/>
                </a:solidFill>
                <a:latin typeface="Humnst777 BT" panose="020B0603030504020204" pitchFamily="34" charset="0"/>
              </a:rPr>
              <a:t> Technologies (ZET)</a:t>
            </a:r>
            <a:endParaRPr lang="de-DE" sz="1800" dirty="0">
              <a:solidFill>
                <a:srgbClr val="003359"/>
              </a:solidFill>
              <a:latin typeface="Humnst777 BT" panose="020B0603030504020204" pitchFamily="34" charset="0"/>
            </a:endParaRPr>
          </a:p>
          <a:p>
            <a:pPr marL="285750" indent="-285750" eaLnBrk="0" hangingPunct="0">
              <a:lnSpc>
                <a:spcPct val="150000"/>
              </a:lnSpc>
              <a:buClr>
                <a:srgbClr val="FF7900"/>
              </a:buClr>
              <a:buFont typeface="Wingdings 3" panose="05040102010807070707" pitchFamily="18" charset="2"/>
              <a:buChar char=""/>
              <a:defRPr/>
            </a:pPr>
            <a:r>
              <a:rPr lang="de-DE" sz="1800" dirty="0" smtClean="0">
                <a:solidFill>
                  <a:srgbClr val="003359"/>
                </a:solidFill>
                <a:latin typeface="Humnst777 BT" panose="020B0603030504020204" pitchFamily="34" charset="0"/>
              </a:rPr>
              <a:t>Inter-</a:t>
            </a:r>
            <a:r>
              <a:rPr lang="de-DE" sz="1800" dirty="0" err="1" smtClean="0">
                <a:solidFill>
                  <a:srgbClr val="003359"/>
                </a:solidFill>
                <a:latin typeface="Humnst777 BT" panose="020B0603030504020204" pitchFamily="34" charset="0"/>
              </a:rPr>
              <a:t>departmental</a:t>
            </a:r>
            <a:r>
              <a:rPr lang="de-DE" sz="1800" dirty="0" smtClean="0">
                <a:solidFill>
                  <a:srgbClr val="003359"/>
                </a:solidFill>
                <a:latin typeface="Humnst777 BT" panose="020B0603030504020204" pitchFamily="34" charset="0"/>
              </a:rPr>
              <a:t> Center </a:t>
            </a:r>
            <a:r>
              <a:rPr lang="de-DE" sz="1800" dirty="0" err="1" smtClean="0">
                <a:solidFill>
                  <a:srgbClr val="003359"/>
                </a:solidFill>
                <a:latin typeface="Humnst777 BT" panose="020B0603030504020204" pitchFamily="34" charset="0"/>
              </a:rPr>
              <a:t>for</a:t>
            </a:r>
            <a:r>
              <a:rPr lang="de-DE" sz="1800" dirty="0" smtClean="0">
                <a:solidFill>
                  <a:srgbClr val="003359"/>
                </a:solidFill>
                <a:latin typeface="Humnst777 BT" panose="020B0603030504020204" pitchFamily="34" charset="0"/>
              </a:rPr>
              <a:t> Automotive </a:t>
            </a:r>
            <a:r>
              <a:rPr lang="de-DE" sz="1800" dirty="0" err="1" smtClean="0">
                <a:solidFill>
                  <a:srgbClr val="003359"/>
                </a:solidFill>
                <a:latin typeface="Humnst777 BT" panose="020B0603030504020204" pitchFamily="34" charset="0"/>
              </a:rPr>
              <a:t>and</a:t>
            </a:r>
            <a:r>
              <a:rPr lang="de-DE" sz="1800" dirty="0" smtClean="0">
                <a:solidFill>
                  <a:srgbClr val="003359"/>
                </a:solidFill>
                <a:latin typeface="Humnst777 BT" panose="020B0603030504020204" pitchFamily="34" charset="0"/>
              </a:rPr>
              <a:t> </a:t>
            </a:r>
            <a:r>
              <a:rPr lang="de-DE" sz="1800" dirty="0" err="1" smtClean="0">
                <a:solidFill>
                  <a:srgbClr val="003359"/>
                </a:solidFill>
                <a:latin typeface="Humnst777 BT" panose="020B0603030504020204" pitchFamily="34" charset="0"/>
              </a:rPr>
              <a:t>Production</a:t>
            </a:r>
            <a:r>
              <a:rPr lang="de-DE" sz="1800" dirty="0" smtClean="0">
                <a:solidFill>
                  <a:srgbClr val="003359"/>
                </a:solidFill>
                <a:latin typeface="Humnst777 BT" panose="020B0603030504020204" pitchFamily="34" charset="0"/>
              </a:rPr>
              <a:t> Engineering (ZAP)</a:t>
            </a:r>
          </a:p>
          <a:p>
            <a:pPr marL="285750" indent="-285750" eaLnBrk="0" hangingPunct="0">
              <a:lnSpc>
                <a:spcPct val="150000"/>
              </a:lnSpc>
              <a:buClr>
                <a:srgbClr val="FF7900"/>
              </a:buClr>
              <a:buFont typeface="Wingdings 3" panose="05040102010807070707" pitchFamily="18" charset="2"/>
              <a:buChar char=""/>
              <a:defRPr/>
            </a:pPr>
            <a:endParaRPr lang="de-DE" sz="1800" dirty="0">
              <a:solidFill>
                <a:srgbClr val="003359"/>
              </a:solidFill>
              <a:latin typeface="Humnst777 BT" panose="020B0603030504020204" pitchFamily="34" charset="0"/>
            </a:endParaRPr>
          </a:p>
          <a:p>
            <a:pPr marL="285750" indent="-285750" eaLnBrk="0" hangingPunct="0">
              <a:lnSpc>
                <a:spcPct val="150000"/>
              </a:lnSpc>
              <a:buClr>
                <a:srgbClr val="FF7900"/>
              </a:buClr>
              <a:buFont typeface="Wingdings 3" panose="05040102010807070707" pitchFamily="18" charset="2"/>
              <a:buChar char=""/>
              <a:defRPr/>
            </a:pPr>
            <a:r>
              <a:rPr lang="de-DE" sz="1800" dirty="0" smtClean="0">
                <a:solidFill>
                  <a:srgbClr val="003359"/>
                </a:solidFill>
                <a:latin typeface="Humnst777 BT" panose="020B0603030504020204" pitchFamily="34" charset="0"/>
              </a:rPr>
              <a:t>Central Institute </a:t>
            </a:r>
            <a:r>
              <a:rPr lang="de-DE" sz="1800" dirty="0" err="1" smtClean="0">
                <a:solidFill>
                  <a:srgbClr val="003359"/>
                </a:solidFill>
                <a:latin typeface="Humnst777 BT" panose="020B0603030504020204" pitchFamily="34" charset="0"/>
              </a:rPr>
              <a:t>for</a:t>
            </a:r>
            <a:r>
              <a:rPr lang="de-DE" sz="1800" dirty="0" smtClean="0">
                <a:solidFill>
                  <a:srgbClr val="003359"/>
                </a:solidFill>
                <a:latin typeface="Humnst777 BT" panose="020B0603030504020204" pitchFamily="34" charset="0"/>
              </a:rPr>
              <a:t> Education (incl. Language Institute) (ZIB)</a:t>
            </a:r>
            <a:endParaRPr lang="de-DE" sz="1800" dirty="0">
              <a:solidFill>
                <a:srgbClr val="003359"/>
              </a:solidFill>
              <a:latin typeface="Humnst777 BT" panose="020B0603030504020204" pitchFamily="34" charset="0"/>
            </a:endParaRPr>
          </a:p>
          <a:p>
            <a:pPr marL="285750" indent="-285750" eaLnBrk="0" hangingPunct="0">
              <a:lnSpc>
                <a:spcPct val="150000"/>
              </a:lnSpc>
              <a:buClr>
                <a:srgbClr val="FF7900"/>
              </a:buClr>
              <a:buFont typeface="Wingdings 3" panose="05040102010807070707" pitchFamily="18" charset="2"/>
              <a:buChar char=""/>
              <a:defRPr/>
            </a:pPr>
            <a:r>
              <a:rPr lang="de-DE" sz="1800" dirty="0" smtClean="0">
                <a:solidFill>
                  <a:srgbClr val="003359"/>
                </a:solidFill>
                <a:latin typeface="Humnst777 BT" panose="020B0603030504020204" pitchFamily="34" charset="0"/>
              </a:rPr>
              <a:t>University Computer Center</a:t>
            </a:r>
          </a:p>
          <a:p>
            <a:pPr marL="285750" indent="-285750" eaLnBrk="0" hangingPunct="0">
              <a:lnSpc>
                <a:spcPct val="150000"/>
              </a:lnSpc>
              <a:buClr>
                <a:srgbClr val="FF7900"/>
              </a:buClr>
              <a:buFont typeface="Wingdings 3" panose="05040102010807070707" pitchFamily="18" charset="2"/>
              <a:buChar char=""/>
              <a:defRPr/>
            </a:pPr>
            <a:r>
              <a:rPr lang="de-DE" sz="1800" dirty="0" smtClean="0">
                <a:solidFill>
                  <a:srgbClr val="003359"/>
                </a:solidFill>
                <a:latin typeface="Humnst777 BT" panose="020B0603030504020204" pitchFamily="34" charset="0"/>
              </a:rPr>
              <a:t>University Library</a:t>
            </a:r>
          </a:p>
          <a:p>
            <a:pPr marL="285750" indent="-285750" eaLnBrk="0" hangingPunct="0">
              <a:lnSpc>
                <a:spcPct val="150000"/>
              </a:lnSpc>
              <a:buClr>
                <a:srgbClr val="FF7900"/>
              </a:buClr>
              <a:buFont typeface="Wingdings 3" panose="05040102010807070707" pitchFamily="18" charset="2"/>
              <a:buChar char=""/>
              <a:defRPr/>
            </a:pPr>
            <a:r>
              <a:rPr lang="de-DE" sz="1800" dirty="0" err="1" smtClean="0">
                <a:solidFill>
                  <a:srgbClr val="003359"/>
                </a:solidFill>
                <a:latin typeface="Humnst777 BT" panose="020B0603030504020204" pitchFamily="34" charset="0"/>
              </a:rPr>
              <a:t>Thuringia‘s</a:t>
            </a:r>
            <a:r>
              <a:rPr lang="de-DE" sz="1800" dirty="0" smtClean="0">
                <a:solidFill>
                  <a:srgbClr val="003359"/>
                </a:solidFill>
                <a:latin typeface="Humnst777 BT" panose="020B0603030504020204" pitchFamily="34" charset="0"/>
              </a:rPr>
              <a:t> Patent Center (PATON)</a:t>
            </a:r>
          </a:p>
          <a:p>
            <a:pPr marL="285750" indent="-285750" eaLnBrk="0" hangingPunct="0">
              <a:lnSpc>
                <a:spcPct val="150000"/>
              </a:lnSpc>
              <a:buClr>
                <a:srgbClr val="FF7900"/>
              </a:buClr>
              <a:buFont typeface="Wingdings 3" panose="05040102010807070707" pitchFamily="18" charset="2"/>
              <a:buChar char=""/>
              <a:defRPr/>
            </a:pPr>
            <a:r>
              <a:rPr lang="de-DE" sz="1800" dirty="0" smtClean="0">
                <a:solidFill>
                  <a:srgbClr val="003359"/>
                </a:solidFill>
                <a:latin typeface="Humnst777 BT" panose="020B0603030504020204" pitchFamily="34" charset="0"/>
              </a:rPr>
              <a:t>University </a:t>
            </a:r>
            <a:r>
              <a:rPr lang="de-DE" sz="1800" dirty="0" err="1" smtClean="0">
                <a:solidFill>
                  <a:srgbClr val="003359"/>
                </a:solidFill>
                <a:latin typeface="Humnst777 BT" panose="020B0603030504020204" pitchFamily="34" charset="0"/>
              </a:rPr>
              <a:t>Athletic</a:t>
            </a:r>
            <a:r>
              <a:rPr lang="de-DE" sz="1800" dirty="0" smtClean="0">
                <a:solidFill>
                  <a:srgbClr val="003359"/>
                </a:solidFill>
                <a:latin typeface="Humnst777 BT" panose="020B0603030504020204" pitchFamily="34" charset="0"/>
              </a:rPr>
              <a:t> </a:t>
            </a:r>
            <a:r>
              <a:rPr lang="de-DE" sz="1800" dirty="0" err="1" smtClean="0">
                <a:solidFill>
                  <a:srgbClr val="003359"/>
                </a:solidFill>
                <a:latin typeface="Humnst777 BT" panose="020B0603030504020204" pitchFamily="34" charset="0"/>
              </a:rPr>
              <a:t>Complex</a:t>
            </a:r>
            <a:endParaRPr lang="de-DE" sz="1800" dirty="0">
              <a:solidFill>
                <a:srgbClr val="003359"/>
              </a:solidFill>
              <a:latin typeface="Humnst777 BT" panose="020B0603030504020204" pitchFamily="34" charset="0"/>
            </a:endParaRPr>
          </a:p>
          <a:p>
            <a:pPr marL="285750" indent="-285750" eaLnBrk="0" hangingPunct="0">
              <a:lnSpc>
                <a:spcPct val="150000"/>
              </a:lnSpc>
              <a:buClr>
                <a:srgbClr val="FF7900"/>
              </a:buClr>
              <a:buFont typeface="Wingdings 3" panose="05040102010807070707" pitchFamily="18" charset="2"/>
              <a:buChar char=""/>
              <a:defRPr/>
            </a:pPr>
            <a:r>
              <a:rPr lang="de-DE" sz="1800" dirty="0" smtClean="0">
                <a:solidFill>
                  <a:srgbClr val="003359"/>
                </a:solidFill>
                <a:latin typeface="Humnst777 BT" panose="020B0603030504020204" pitchFamily="34" charset="0"/>
              </a:rPr>
              <a:t>TU Ilmenau International School </a:t>
            </a:r>
            <a:r>
              <a:rPr lang="de-DE" sz="2000" dirty="0" smtClean="0">
                <a:solidFill>
                  <a:srgbClr val="003359"/>
                </a:solidFill>
                <a:latin typeface="Humnst777 BT" panose="020B0603030504020204" pitchFamily="34" charset="0"/>
                <a:cs typeface="+mn-cs"/>
              </a:rPr>
              <a:t>	</a:t>
            </a:r>
            <a:endParaRPr lang="en-GB" sz="2000" b="1" dirty="0" smtClean="0">
              <a:solidFill>
                <a:srgbClr val="003359"/>
              </a:solidFill>
              <a:latin typeface="Humnst777 BT" panose="020B0603030504020204" pitchFamily="34" charset="0"/>
              <a:cs typeface="+mn-cs"/>
            </a:endParaRPr>
          </a:p>
        </p:txBody>
      </p:sp>
      <p:sp>
        <p:nvSpPr>
          <p:cNvPr id="9" name="Rectangle 4"/>
          <p:cNvSpPr>
            <a:spLocks noChangeArrowheads="1"/>
          </p:cNvSpPr>
          <p:nvPr/>
        </p:nvSpPr>
        <p:spPr bwMode="auto">
          <a:xfrm>
            <a:off x="685800" y="2286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de-DE" altLang="de-DE" sz="3200" dirty="0" smtClean="0">
                <a:solidFill>
                  <a:schemeClr val="tx2"/>
                </a:solidFill>
                <a:latin typeface="Humnst777 BT" panose="020B0603030504020204" pitchFamily="34" charset="0"/>
              </a:rPr>
              <a:t>Central Operation Units</a:t>
            </a:r>
            <a:endParaRPr lang="de-DE" altLang="de-DE" sz="3200" dirty="0">
              <a:solidFill>
                <a:schemeClr val="tx2"/>
              </a:solidFill>
              <a:latin typeface="Humnst777 BT" pitchFamily="34" charset="0"/>
            </a:endParaRPr>
          </a:p>
        </p:txBody>
      </p:sp>
      <p:sp>
        <p:nvSpPr>
          <p:cNvPr id="4" name="Fußzeilenplatzhalter 4"/>
          <p:cNvSpPr>
            <a:spLocks noGrp="1"/>
          </p:cNvSpPr>
          <p:nvPr>
            <p:ph type="ftr" sz="quarter" idx="11"/>
          </p:nvPr>
        </p:nvSpPr>
        <p:spPr>
          <a:xfrm>
            <a:off x="3276600" y="6324600"/>
            <a:ext cx="1295400" cy="304800"/>
          </a:xfrm>
        </p:spPr>
        <p:txBody>
          <a:bodyPr/>
          <a:lstStyle/>
          <a:p>
            <a:r>
              <a:rPr lang="de-DE" dirty="0">
                <a:latin typeface="Humnst777 Lt BT" pitchFamily="34" charset="0"/>
              </a:rPr>
              <a:t>www.tu-ilmenau.de</a:t>
            </a:r>
          </a:p>
        </p:txBody>
      </p:sp>
      <p:sp>
        <p:nvSpPr>
          <p:cNvPr id="5" name="Foliennummernplatzhalter 1"/>
          <p:cNvSpPr>
            <a:spLocks noGrp="1"/>
          </p:cNvSpPr>
          <p:nvPr>
            <p:ph type="sldNum" sz="quarter" idx="12"/>
          </p:nvPr>
        </p:nvSpPr>
        <p:spPr>
          <a:xfrm>
            <a:off x="2133600" y="6324600"/>
            <a:ext cx="838200" cy="304800"/>
          </a:xfrm>
        </p:spPr>
        <p:txBody>
          <a:bodyPr/>
          <a:lstStyle/>
          <a:p>
            <a:r>
              <a:rPr lang="de-DE" sz="900" dirty="0" smtClean="0">
                <a:latin typeface="+mn-lt"/>
              </a:rPr>
              <a:t>Page </a:t>
            </a:r>
            <a:fld id="{6319317D-09EE-1349-964E-70AA11E73216}" type="slidenum">
              <a:rPr lang="de-DE" sz="900" smtClean="0">
                <a:latin typeface="+mn-lt"/>
              </a:rPr>
              <a:pPr/>
              <a:t>16</a:t>
            </a:fld>
            <a:endParaRPr lang="de-DE" sz="900" dirty="0">
              <a:latin typeface="+mn-lt"/>
            </a:endParaRPr>
          </a:p>
        </p:txBody>
      </p:sp>
      <p:sp>
        <p:nvSpPr>
          <p:cNvPr id="2" name="Datumsplatzhalter 1"/>
          <p:cNvSpPr>
            <a:spLocks noGrp="1"/>
          </p:cNvSpPr>
          <p:nvPr>
            <p:ph type="dt" sz="half" idx="10"/>
          </p:nvPr>
        </p:nvSpPr>
        <p:spPr/>
        <p:txBody>
          <a:bodyPr/>
          <a:lstStyle/>
          <a:p>
            <a:pPr>
              <a:defRPr/>
            </a:pPr>
            <a:fld id="{AB069DF4-9165-427E-93C3-3451117D80DB}" type="datetime1">
              <a:rPr lang="de-DE" smtClean="0"/>
              <a:t>05.09.2018</a:t>
            </a:fld>
            <a:endParaRPr lang="de-DE"/>
          </a:p>
        </p:txBody>
      </p:sp>
    </p:spTree>
    <p:extLst>
      <p:ext uri="{BB962C8B-B14F-4D97-AF65-F5344CB8AC3E}">
        <p14:creationId xmlns:p14="http://schemas.microsoft.com/office/powerpoint/2010/main" val="19625895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el 1"/>
          <p:cNvSpPr>
            <a:spLocks noGrp="1"/>
          </p:cNvSpPr>
          <p:nvPr>
            <p:ph type="title"/>
          </p:nvPr>
        </p:nvSpPr>
        <p:spPr bwMode="auto">
          <a:xfrm>
            <a:off x="457200" y="274638"/>
            <a:ext cx="8229600" cy="777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sz="3600" dirty="0">
                <a:latin typeface="Humnst777 BT" panose="020B0603030504020204" pitchFamily="34" charset="0"/>
              </a:rPr>
              <a:t>we4you</a:t>
            </a:r>
          </a:p>
        </p:txBody>
      </p:sp>
      <p:sp>
        <p:nvSpPr>
          <p:cNvPr id="3" name="Inhaltsplatzhalter 2"/>
          <p:cNvSpPr>
            <a:spLocks noGrp="1"/>
          </p:cNvSpPr>
          <p:nvPr>
            <p:ph idx="1"/>
          </p:nvPr>
        </p:nvSpPr>
        <p:spPr>
          <a:xfrm>
            <a:off x="457200" y="1089026"/>
            <a:ext cx="8675687" cy="4824412"/>
          </a:xfrm>
        </p:spPr>
        <p:txBody>
          <a:bodyPr/>
          <a:lstStyle/>
          <a:p>
            <a:pPr>
              <a:spcBef>
                <a:spcPts val="0"/>
              </a:spcBef>
              <a:buClr>
                <a:srgbClr val="FF7900"/>
              </a:buClr>
              <a:buFont typeface="Wingdings" panose="05000000000000000000" pitchFamily="2" charset="2"/>
              <a:buChar char="§"/>
              <a:defRPr/>
            </a:pPr>
            <a:r>
              <a:rPr lang="de-DE" sz="2000" dirty="0" err="1" smtClean="0">
                <a:latin typeface="Humnst777 BT" panose="020B0603030504020204" pitchFamily="34" charset="0"/>
              </a:rPr>
              <a:t>orientation</a:t>
            </a:r>
            <a:r>
              <a:rPr lang="de-DE" sz="2000" dirty="0" smtClean="0">
                <a:latin typeface="Humnst777 BT" panose="020B0603030504020204" pitchFamily="34" charset="0"/>
              </a:rPr>
              <a:t> </a:t>
            </a:r>
            <a:r>
              <a:rPr lang="de-DE" sz="2000" dirty="0" err="1" smtClean="0">
                <a:latin typeface="Humnst777 BT" panose="020B0603030504020204" pitchFamily="34" charset="0"/>
              </a:rPr>
              <a:t>week</a:t>
            </a:r>
            <a:endParaRPr lang="de-DE" sz="2000" dirty="0">
              <a:latin typeface="Humnst777 BT" panose="020B0603030504020204" pitchFamily="34" charset="0"/>
            </a:endParaRPr>
          </a:p>
          <a:p>
            <a:pPr>
              <a:spcBef>
                <a:spcPts val="0"/>
              </a:spcBef>
              <a:buClr>
                <a:srgbClr val="FF7900"/>
              </a:buClr>
              <a:buFont typeface="Wingdings" panose="05000000000000000000" pitchFamily="2" charset="2"/>
              <a:buChar char="§"/>
              <a:defRPr/>
            </a:pPr>
            <a:r>
              <a:rPr lang="de-DE" sz="2000" dirty="0" err="1" smtClean="0">
                <a:latin typeface="Humnst777 BT" panose="020B0603030504020204" pitchFamily="34" charset="0"/>
              </a:rPr>
              <a:t>welcome</a:t>
            </a:r>
            <a:r>
              <a:rPr lang="de-DE" sz="2000" dirty="0" smtClean="0">
                <a:latin typeface="Humnst777 BT" panose="020B0603030504020204" pitchFamily="34" charset="0"/>
              </a:rPr>
              <a:t> </a:t>
            </a:r>
            <a:r>
              <a:rPr lang="de-DE" sz="2000" dirty="0" err="1" smtClean="0">
                <a:latin typeface="Humnst777 BT" panose="020B0603030504020204" pitchFamily="34" charset="0"/>
              </a:rPr>
              <a:t>desk</a:t>
            </a:r>
            <a:r>
              <a:rPr lang="de-DE" sz="2000" dirty="0" smtClean="0">
                <a:latin typeface="Humnst777 BT" panose="020B0603030504020204" pitchFamily="34" charset="0"/>
              </a:rPr>
              <a:t> </a:t>
            </a:r>
            <a:r>
              <a:rPr lang="de-DE" sz="2000" dirty="0" err="1" smtClean="0">
                <a:latin typeface="Humnst777 BT" panose="020B0603030504020204" pitchFamily="34" charset="0"/>
              </a:rPr>
              <a:t>for</a:t>
            </a:r>
            <a:r>
              <a:rPr lang="de-DE" sz="2000" dirty="0" smtClean="0">
                <a:latin typeface="Humnst777 BT" panose="020B0603030504020204" pitchFamily="34" charset="0"/>
              </a:rPr>
              <a:t> international </a:t>
            </a:r>
            <a:r>
              <a:rPr lang="de-DE" sz="2000" dirty="0" err="1" smtClean="0">
                <a:latin typeface="Humnst777 BT" panose="020B0603030504020204" pitchFamily="34" charset="0"/>
              </a:rPr>
              <a:t>students</a:t>
            </a:r>
            <a:r>
              <a:rPr lang="de-DE" sz="2000" dirty="0" smtClean="0">
                <a:latin typeface="Humnst777 BT" panose="020B0603030504020204" pitchFamily="34" charset="0"/>
              </a:rPr>
              <a:t> </a:t>
            </a:r>
          </a:p>
          <a:p>
            <a:pPr>
              <a:spcBef>
                <a:spcPts val="0"/>
              </a:spcBef>
              <a:buClr>
                <a:srgbClr val="FF7900"/>
              </a:buClr>
              <a:buFont typeface="Wingdings" panose="05000000000000000000" pitchFamily="2" charset="2"/>
              <a:buChar char="§"/>
              <a:defRPr/>
            </a:pPr>
            <a:r>
              <a:rPr lang="de-DE" sz="2000" dirty="0" smtClean="0">
                <a:latin typeface="Humnst777 BT" panose="020B0603030504020204" pitchFamily="34" charset="0"/>
              </a:rPr>
              <a:t>Buddy </a:t>
            </a:r>
            <a:r>
              <a:rPr lang="de-DE" sz="2000" dirty="0" err="1" smtClean="0">
                <a:latin typeface="Humnst777 BT" panose="020B0603030504020204" pitchFamily="34" charset="0"/>
              </a:rPr>
              <a:t>program</a:t>
            </a:r>
            <a:r>
              <a:rPr lang="de-DE" sz="2000" dirty="0" smtClean="0">
                <a:latin typeface="Humnst777 BT" panose="020B0603030504020204" pitchFamily="34" charset="0"/>
              </a:rPr>
              <a:t> </a:t>
            </a:r>
            <a:r>
              <a:rPr lang="de-DE" sz="2000" dirty="0" err="1" smtClean="0">
                <a:latin typeface="Humnst777 BT" panose="020B0603030504020204" pitchFamily="34" charset="0"/>
              </a:rPr>
              <a:t>for</a:t>
            </a:r>
            <a:r>
              <a:rPr lang="de-DE" sz="2000" dirty="0" smtClean="0">
                <a:latin typeface="Humnst777 BT" panose="020B0603030504020204" pitchFamily="34" charset="0"/>
              </a:rPr>
              <a:t> </a:t>
            </a:r>
            <a:r>
              <a:rPr lang="de-DE" sz="2000" dirty="0" err="1" smtClean="0">
                <a:latin typeface="Humnst777 BT" panose="020B0603030504020204" pitchFamily="34" charset="0"/>
              </a:rPr>
              <a:t>freshers</a:t>
            </a:r>
            <a:endParaRPr lang="de-DE" sz="2000" dirty="0" smtClean="0">
              <a:latin typeface="Humnst777 BT" panose="020B0603030504020204" pitchFamily="34" charset="0"/>
            </a:endParaRPr>
          </a:p>
          <a:p>
            <a:pPr>
              <a:spcBef>
                <a:spcPts val="0"/>
              </a:spcBef>
              <a:buClr>
                <a:srgbClr val="FF7900"/>
              </a:buClr>
              <a:buFont typeface="Wingdings" panose="05000000000000000000" pitchFamily="2" charset="2"/>
              <a:buChar char="§"/>
              <a:defRPr/>
            </a:pPr>
            <a:r>
              <a:rPr lang="de-DE" sz="2000" dirty="0" err="1" smtClean="0">
                <a:latin typeface="Humnst777 BT" panose="020B0603030504020204" pitchFamily="34" charset="0"/>
              </a:rPr>
              <a:t>Tutoring</a:t>
            </a:r>
            <a:r>
              <a:rPr lang="de-DE" sz="2000" dirty="0" smtClean="0">
                <a:latin typeface="Humnst777 BT" panose="020B0603030504020204" pitchFamily="34" charset="0"/>
              </a:rPr>
              <a:t> </a:t>
            </a:r>
            <a:r>
              <a:rPr lang="de-DE" sz="2000" dirty="0" err="1" smtClean="0">
                <a:latin typeface="Humnst777 BT" panose="020B0603030504020204" pitchFamily="34" charset="0"/>
              </a:rPr>
              <a:t>programs</a:t>
            </a:r>
            <a:r>
              <a:rPr lang="de-DE" sz="2000" dirty="0" smtClean="0">
                <a:latin typeface="Humnst777 BT" panose="020B0603030504020204" pitchFamily="34" charset="0"/>
              </a:rPr>
              <a:t> (</a:t>
            </a:r>
            <a:r>
              <a:rPr lang="de-DE" sz="2000" dirty="0" err="1" smtClean="0">
                <a:latin typeface="Humnst777 BT" panose="020B0603030504020204" pitchFamily="34" charset="0"/>
              </a:rPr>
              <a:t>welcome</a:t>
            </a:r>
            <a:r>
              <a:rPr lang="de-DE" sz="2000" dirty="0" smtClean="0">
                <a:latin typeface="Humnst777 BT" panose="020B0603030504020204" pitchFamily="34" charset="0"/>
              </a:rPr>
              <a:t> </a:t>
            </a:r>
            <a:r>
              <a:rPr lang="de-DE" sz="2000" dirty="0" err="1" smtClean="0">
                <a:latin typeface="Humnst777 BT" panose="020B0603030504020204" pitchFamily="34" charset="0"/>
              </a:rPr>
              <a:t>tutors</a:t>
            </a:r>
            <a:r>
              <a:rPr lang="de-DE" sz="2000" dirty="0" smtClean="0">
                <a:latin typeface="Humnst777 BT" panose="020B0603030504020204" pitchFamily="34" charset="0"/>
              </a:rPr>
              <a:t>, </a:t>
            </a:r>
            <a:r>
              <a:rPr lang="de-DE" sz="2000" dirty="0" err="1" smtClean="0">
                <a:latin typeface="Humnst777 BT" panose="020B0603030504020204" pitchFamily="34" charset="0"/>
              </a:rPr>
              <a:t>language</a:t>
            </a:r>
            <a:r>
              <a:rPr lang="de-DE" sz="2000" dirty="0" smtClean="0">
                <a:latin typeface="Humnst777 BT" panose="020B0603030504020204" pitchFamily="34" charset="0"/>
              </a:rPr>
              <a:t> </a:t>
            </a:r>
            <a:r>
              <a:rPr lang="de-DE" sz="2000" dirty="0" err="1" smtClean="0">
                <a:latin typeface="Humnst777 BT" panose="020B0603030504020204" pitchFamily="34" charset="0"/>
              </a:rPr>
              <a:t>tutors</a:t>
            </a:r>
            <a:r>
              <a:rPr lang="de-DE" sz="2000" dirty="0" smtClean="0">
                <a:latin typeface="Humnst777 BT" panose="020B0603030504020204" pitchFamily="34" charset="0"/>
              </a:rPr>
              <a:t>, </a:t>
            </a:r>
            <a:r>
              <a:rPr lang="de-DE" sz="2000" dirty="0" err="1" smtClean="0">
                <a:latin typeface="Humnst777 BT" panose="020B0603030504020204" pitchFamily="34" charset="0"/>
              </a:rPr>
              <a:t>student</a:t>
            </a:r>
            <a:r>
              <a:rPr lang="de-DE" sz="2000" dirty="0" smtClean="0">
                <a:latin typeface="Humnst777 BT" panose="020B0603030504020204" pitchFamily="34" charset="0"/>
              </a:rPr>
              <a:t> </a:t>
            </a:r>
            <a:r>
              <a:rPr lang="de-DE" sz="2000" dirty="0" err="1" smtClean="0">
                <a:latin typeface="Humnst777 BT" panose="020B0603030504020204" pitchFamily="34" charset="0"/>
              </a:rPr>
              <a:t>hostel</a:t>
            </a:r>
            <a:r>
              <a:rPr lang="de-DE" sz="2000" dirty="0" smtClean="0">
                <a:latin typeface="Humnst777 BT" panose="020B0603030504020204" pitchFamily="34" charset="0"/>
              </a:rPr>
              <a:t> </a:t>
            </a:r>
            <a:r>
              <a:rPr lang="de-DE" sz="2000" dirty="0" err="1" smtClean="0">
                <a:latin typeface="Humnst777 BT" panose="020B0603030504020204" pitchFamily="34" charset="0"/>
              </a:rPr>
              <a:t>tutors</a:t>
            </a:r>
            <a:r>
              <a:rPr lang="de-DE" sz="2000" dirty="0" smtClean="0">
                <a:latin typeface="Humnst777 BT" panose="020B0603030504020204" pitchFamily="34" charset="0"/>
              </a:rPr>
              <a:t>, </a:t>
            </a:r>
            <a:r>
              <a:rPr lang="de-DE" sz="2000" dirty="0" err="1" smtClean="0">
                <a:latin typeface="Humnst777 BT" panose="020B0603030504020204" pitchFamily="34" charset="0"/>
              </a:rPr>
              <a:t>departmental</a:t>
            </a:r>
            <a:r>
              <a:rPr lang="de-DE" sz="2000" dirty="0" smtClean="0">
                <a:latin typeface="Humnst777 BT" panose="020B0603030504020204" pitchFamily="34" charset="0"/>
              </a:rPr>
              <a:t> </a:t>
            </a:r>
            <a:r>
              <a:rPr lang="de-DE" sz="2000" dirty="0" err="1" smtClean="0">
                <a:latin typeface="Humnst777 BT" panose="020B0603030504020204" pitchFamily="34" charset="0"/>
              </a:rPr>
              <a:t>tutors</a:t>
            </a:r>
            <a:r>
              <a:rPr lang="de-DE" sz="2000" dirty="0" smtClean="0">
                <a:latin typeface="Humnst777 BT" panose="020B0603030504020204" pitchFamily="34" charset="0"/>
              </a:rPr>
              <a:t>)</a:t>
            </a:r>
          </a:p>
          <a:p>
            <a:pPr>
              <a:spcBef>
                <a:spcPts val="0"/>
              </a:spcBef>
              <a:buClr>
                <a:srgbClr val="FF7900"/>
              </a:buClr>
              <a:buFont typeface="Wingdings" panose="05000000000000000000" pitchFamily="2" charset="2"/>
              <a:buChar char="§"/>
              <a:defRPr/>
            </a:pPr>
            <a:r>
              <a:rPr lang="de-DE" sz="2000" dirty="0" err="1" smtClean="0">
                <a:latin typeface="Humnst777 BT" panose="020B0603030504020204" pitchFamily="34" charset="0"/>
              </a:rPr>
              <a:t>events</a:t>
            </a:r>
            <a:r>
              <a:rPr lang="de-DE" sz="2000" dirty="0" smtClean="0">
                <a:latin typeface="Humnst777 BT" panose="020B0603030504020204" pitchFamily="34" charset="0"/>
              </a:rPr>
              <a:t> </a:t>
            </a:r>
            <a:r>
              <a:rPr lang="de-DE" sz="2000" dirty="0" err="1" smtClean="0">
                <a:latin typeface="Humnst777 BT" panose="020B0603030504020204" pitchFamily="34" charset="0"/>
              </a:rPr>
              <a:t>during</a:t>
            </a:r>
            <a:r>
              <a:rPr lang="de-DE" sz="2000" dirty="0" smtClean="0">
                <a:latin typeface="Humnst777 BT" panose="020B0603030504020204" pitchFamily="34" charset="0"/>
              </a:rPr>
              <a:t> </a:t>
            </a:r>
            <a:r>
              <a:rPr lang="de-DE" sz="2000" dirty="0" err="1" smtClean="0">
                <a:latin typeface="Humnst777 BT" panose="020B0603030504020204" pitchFamily="34" charset="0"/>
              </a:rPr>
              <a:t>the</a:t>
            </a:r>
            <a:r>
              <a:rPr lang="de-DE" sz="2000" dirty="0" smtClean="0">
                <a:latin typeface="Humnst777 BT" panose="020B0603030504020204" pitchFamily="34" charset="0"/>
              </a:rPr>
              <a:t> </a:t>
            </a:r>
            <a:r>
              <a:rPr lang="de-DE" sz="2000" dirty="0" err="1" smtClean="0">
                <a:latin typeface="Humnst777 BT" panose="020B0603030504020204" pitchFamily="34" charset="0"/>
              </a:rPr>
              <a:t>semester</a:t>
            </a:r>
            <a:r>
              <a:rPr lang="de-DE" sz="2000" dirty="0" smtClean="0">
                <a:latin typeface="Humnst777 BT" panose="020B0603030504020204" pitchFamily="34" charset="0"/>
              </a:rPr>
              <a:t>, incl. </a:t>
            </a:r>
            <a:r>
              <a:rPr lang="de-DE" sz="2000" dirty="0" err="1">
                <a:latin typeface="Humnst777 BT" panose="020B0603030504020204" pitchFamily="34" charset="0"/>
              </a:rPr>
              <a:t>e</a:t>
            </a:r>
            <a:r>
              <a:rPr lang="de-DE" sz="2000" dirty="0" err="1" smtClean="0">
                <a:latin typeface="Humnst777 BT" panose="020B0603030504020204" pitchFamily="34" charset="0"/>
              </a:rPr>
              <a:t>xcursions</a:t>
            </a:r>
            <a:endParaRPr lang="de-DE" sz="2000" dirty="0" smtClean="0">
              <a:latin typeface="Humnst777 BT" panose="020B0603030504020204" pitchFamily="34" charset="0"/>
            </a:endParaRPr>
          </a:p>
          <a:p>
            <a:pPr>
              <a:spcBef>
                <a:spcPts val="0"/>
              </a:spcBef>
              <a:buClr>
                <a:srgbClr val="FF7900"/>
              </a:buClr>
              <a:buFont typeface="Wingdings" panose="05000000000000000000" pitchFamily="2" charset="2"/>
              <a:buChar char="§"/>
              <a:defRPr/>
            </a:pPr>
            <a:endParaRPr lang="de-DE" sz="2400" dirty="0" smtClean="0">
              <a:latin typeface="Humnst777 BT" panose="020B0603030504020204" pitchFamily="34" charset="0"/>
            </a:endParaRPr>
          </a:p>
          <a:p>
            <a:pPr marL="0" indent="0">
              <a:spcBef>
                <a:spcPts val="0"/>
              </a:spcBef>
              <a:buFontTx/>
              <a:buNone/>
              <a:defRPr/>
            </a:pPr>
            <a:r>
              <a:rPr lang="de-DE" sz="2000" dirty="0" smtClean="0">
                <a:latin typeface="Humnst777 BT" panose="020B0603030504020204" pitchFamily="34" charset="0"/>
              </a:rPr>
              <a:t>International Summer </a:t>
            </a:r>
            <a:r>
              <a:rPr lang="de-DE" sz="2000" dirty="0" err="1" smtClean="0">
                <a:latin typeface="Humnst777 BT" panose="020B0603030504020204" pitchFamily="34" charset="0"/>
              </a:rPr>
              <a:t>and</a:t>
            </a:r>
            <a:r>
              <a:rPr lang="de-DE" sz="2000" dirty="0" smtClean="0">
                <a:latin typeface="Humnst777 BT" panose="020B0603030504020204" pitchFamily="34" charset="0"/>
              </a:rPr>
              <a:t> Winter </a:t>
            </a:r>
            <a:r>
              <a:rPr lang="de-DE" sz="2000" dirty="0" err="1" smtClean="0">
                <a:latin typeface="Humnst777 BT" panose="020B0603030504020204" pitchFamily="34" charset="0"/>
              </a:rPr>
              <a:t>courses</a:t>
            </a:r>
            <a:endParaRPr lang="de-DE" sz="2000" dirty="0" smtClean="0">
              <a:latin typeface="Humnst777 BT" panose="020B0603030504020204" pitchFamily="34" charset="0"/>
            </a:endParaRPr>
          </a:p>
          <a:p>
            <a:pPr marL="0" indent="0">
              <a:spcBef>
                <a:spcPts val="0"/>
              </a:spcBef>
              <a:buFontTx/>
              <a:buNone/>
              <a:defRPr/>
            </a:pPr>
            <a:r>
              <a:rPr lang="de-DE" sz="2000" dirty="0" smtClean="0">
                <a:latin typeface="Humnst777 BT" panose="020B0603030504020204" pitchFamily="34" charset="0"/>
              </a:rPr>
              <a:t>Academic </a:t>
            </a:r>
            <a:r>
              <a:rPr lang="de-DE" sz="2000" dirty="0" err="1" smtClean="0">
                <a:latin typeface="Humnst777 BT" panose="020B0603030504020204" pitchFamily="34" charset="0"/>
              </a:rPr>
              <a:t>Preparation</a:t>
            </a:r>
            <a:r>
              <a:rPr lang="de-DE" sz="2000" dirty="0" smtClean="0">
                <a:latin typeface="Humnst777 BT" panose="020B0603030504020204" pitchFamily="34" charset="0"/>
              </a:rPr>
              <a:t> Course </a:t>
            </a:r>
          </a:p>
          <a:p>
            <a:pPr marL="0" indent="0">
              <a:spcBef>
                <a:spcPts val="0"/>
              </a:spcBef>
              <a:buFontTx/>
              <a:buNone/>
              <a:defRPr/>
            </a:pPr>
            <a:r>
              <a:rPr lang="de-DE" sz="2000" dirty="0" smtClean="0">
                <a:latin typeface="Humnst777 BT" panose="020B0603030504020204" pitchFamily="34" charset="0"/>
              </a:rPr>
              <a:t>Welcome Center</a:t>
            </a:r>
          </a:p>
          <a:p>
            <a:pPr marL="0" indent="0">
              <a:spcBef>
                <a:spcPts val="0"/>
              </a:spcBef>
              <a:buFontTx/>
              <a:buNone/>
              <a:defRPr/>
            </a:pPr>
            <a:r>
              <a:rPr lang="de-DE" sz="2000" dirty="0" smtClean="0">
                <a:latin typeface="Humnst777 BT" panose="020B0603030504020204" pitchFamily="34" charset="0"/>
              </a:rPr>
              <a:t>Academic Service Center (ASC)</a:t>
            </a:r>
          </a:p>
          <a:p>
            <a:pPr marL="0" indent="0">
              <a:buFontTx/>
              <a:buNone/>
              <a:defRPr/>
            </a:pPr>
            <a:endParaRPr lang="de-DE" sz="2800" dirty="0" smtClean="0"/>
          </a:p>
          <a:p>
            <a:pPr>
              <a:defRPr/>
            </a:pPr>
            <a:endParaRPr lang="de-DE" sz="2800" dirty="0"/>
          </a:p>
        </p:txBody>
      </p:sp>
      <p:sp>
        <p:nvSpPr>
          <p:cNvPr id="23557" name="Datumsplatzhalter 3"/>
          <p:cNvSpPr>
            <a:spLocks noGrp="1"/>
          </p:cNvSpPr>
          <p:nvPr>
            <p:ph type="dt" sz="quarter" idx="10"/>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A8DBEE7-8D59-C543-BAE4-E0B7F8BB3F98}" type="datetime1">
              <a:rPr lang="de-DE" altLang="de-DE" sz="1000">
                <a:solidFill>
                  <a:schemeClr val="bg1"/>
                </a:solidFill>
              </a:rPr>
              <a:pPr/>
              <a:t>05.09.2018</a:t>
            </a:fld>
            <a:endParaRPr lang="de-DE" altLang="de-DE" sz="1000">
              <a:solidFill>
                <a:schemeClr val="bg1"/>
              </a:solidFill>
            </a:endParaRPr>
          </a:p>
        </p:txBody>
      </p:sp>
      <p:sp>
        <p:nvSpPr>
          <p:cNvPr id="23558" name="Fußzeilenplatzhalter 4"/>
          <p:cNvSpPr>
            <a:spLocks noGrp="1"/>
          </p:cNvSpPr>
          <p:nvPr>
            <p:ph type="ftr" sz="quarter" idx="11"/>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de-DE" altLang="de-DE" sz="1000">
                <a:solidFill>
                  <a:schemeClr val="bg1"/>
                </a:solidFill>
              </a:rPr>
              <a:t>www.tu-ilmenau.de</a:t>
            </a:r>
          </a:p>
        </p:txBody>
      </p:sp>
      <p:sp>
        <p:nvSpPr>
          <p:cNvPr id="23559" name="Foliennummernplatzhalter 5"/>
          <p:cNvSpPr>
            <a:spLocks noGrp="1"/>
          </p:cNvSpPr>
          <p:nvPr>
            <p:ph type="sldNum" sz="quarter" idx="12"/>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de-DE" altLang="de-DE" sz="1000">
                <a:solidFill>
                  <a:schemeClr val="bg1"/>
                </a:solidFill>
              </a:rPr>
              <a:t>Page </a:t>
            </a:r>
            <a:fld id="{3BD2A9A5-2B2A-5B40-8EF7-8008378BF1E1}" type="slidenum">
              <a:rPr lang="de-DE" altLang="de-DE" sz="1000">
                <a:solidFill>
                  <a:schemeClr val="bg1"/>
                </a:solidFill>
              </a:rPr>
              <a:pPr/>
              <a:t>17</a:t>
            </a:fld>
            <a:endParaRPr lang="de-DE" altLang="de-DE" sz="1000">
              <a:solidFill>
                <a:schemeClr val="bg1"/>
              </a:solidFill>
            </a:endParaRPr>
          </a:p>
        </p:txBody>
      </p:sp>
      <p:pic>
        <p:nvPicPr>
          <p:cNvPr id="2" name="Grafik 1"/>
          <p:cNvPicPr>
            <a:picLocks noChangeAspect="1"/>
          </p:cNvPicPr>
          <p:nvPr/>
        </p:nvPicPr>
        <p:blipFill>
          <a:blip r:embed="rId2"/>
          <a:stretch>
            <a:fillRect/>
          </a:stretch>
        </p:blipFill>
        <p:spPr>
          <a:xfrm>
            <a:off x="5724128" y="374651"/>
            <a:ext cx="3209925" cy="1428750"/>
          </a:xfrm>
          <a:prstGeom prst="rect">
            <a:avLst/>
          </a:prstGeom>
        </p:spPr>
      </p:pic>
      <p:pic>
        <p:nvPicPr>
          <p:cNvPr id="4" name="Grafik 3"/>
          <p:cNvPicPr>
            <a:picLocks noChangeAspect="1"/>
          </p:cNvPicPr>
          <p:nvPr/>
        </p:nvPicPr>
        <p:blipFill>
          <a:blip r:embed="rId3"/>
          <a:stretch>
            <a:fillRect/>
          </a:stretch>
        </p:blipFill>
        <p:spPr>
          <a:xfrm>
            <a:off x="666006" y="4674615"/>
            <a:ext cx="4611588" cy="1953198"/>
          </a:xfrm>
          <a:prstGeom prst="rect">
            <a:avLst/>
          </a:prstGeom>
        </p:spPr>
      </p:pic>
      <p:pic>
        <p:nvPicPr>
          <p:cNvPr id="5" name="Grafik 4"/>
          <p:cNvPicPr>
            <a:picLocks noChangeAspect="1"/>
          </p:cNvPicPr>
          <p:nvPr/>
        </p:nvPicPr>
        <p:blipFill>
          <a:blip r:embed="rId4"/>
          <a:stretch>
            <a:fillRect/>
          </a:stretch>
        </p:blipFill>
        <p:spPr>
          <a:xfrm>
            <a:off x="5405201" y="3039947"/>
            <a:ext cx="3600078" cy="2611267"/>
          </a:xfrm>
          <a:prstGeom prst="rect">
            <a:avLst/>
          </a:prstGeom>
        </p:spPr>
      </p:pic>
    </p:spTree>
    <p:extLst>
      <p:ext uri="{BB962C8B-B14F-4D97-AF65-F5344CB8AC3E}">
        <p14:creationId xmlns:p14="http://schemas.microsoft.com/office/powerpoint/2010/main" val="42123722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latin typeface="Humnst777 BT" panose="020B0603030504020204" pitchFamily="34" charset="0"/>
              </a:rPr>
              <a:t>Studierendenwerk Thüringen</a:t>
            </a:r>
            <a:endParaRPr lang="de-DE" sz="3600" dirty="0">
              <a:latin typeface="Humnst777 BT" panose="020B0603030504020204" pitchFamily="34" charset="0"/>
            </a:endParaRPr>
          </a:p>
        </p:txBody>
      </p:sp>
      <p:sp>
        <p:nvSpPr>
          <p:cNvPr id="4" name="Datumsplatzhalter 3"/>
          <p:cNvSpPr>
            <a:spLocks noGrp="1"/>
          </p:cNvSpPr>
          <p:nvPr>
            <p:ph type="dt" sz="half" idx="10"/>
          </p:nvPr>
        </p:nvSpPr>
        <p:spPr/>
        <p:txBody>
          <a:bodyPr/>
          <a:lstStyle/>
          <a:p>
            <a:pPr>
              <a:defRPr/>
            </a:pPr>
            <a:fld id="{C7C3F9C4-383F-417B-9D0C-282B986BEF24}" type="datetime1">
              <a:rPr lang="de-DE" smtClean="0"/>
              <a:t>05.09.2018</a:t>
            </a:fld>
            <a:endParaRPr lang="de-DE"/>
          </a:p>
        </p:txBody>
      </p:sp>
      <p:sp>
        <p:nvSpPr>
          <p:cNvPr id="5" name="Fußzeilenplatzhalter 4"/>
          <p:cNvSpPr>
            <a:spLocks noGrp="1"/>
          </p:cNvSpPr>
          <p:nvPr>
            <p:ph type="ftr" sz="quarter" idx="11"/>
          </p:nvPr>
        </p:nvSpPr>
        <p:spPr/>
        <p:txBody>
          <a:bodyPr/>
          <a:lstStyle/>
          <a:p>
            <a:pPr>
              <a:defRPr/>
            </a:pPr>
            <a:r>
              <a:rPr lang="de-DE" smtClean="0"/>
              <a:t>www.tu-ilmenau.de</a:t>
            </a:r>
            <a:endParaRPr lang="de-DE"/>
          </a:p>
        </p:txBody>
      </p:sp>
      <p:sp>
        <p:nvSpPr>
          <p:cNvPr id="6" name="Foliennummernplatzhalter 5"/>
          <p:cNvSpPr>
            <a:spLocks noGrp="1"/>
          </p:cNvSpPr>
          <p:nvPr>
            <p:ph type="sldNum" sz="quarter" idx="12"/>
          </p:nvPr>
        </p:nvSpPr>
        <p:spPr/>
        <p:txBody>
          <a:bodyPr/>
          <a:lstStyle/>
          <a:p>
            <a:pPr>
              <a:defRPr/>
            </a:pPr>
            <a:r>
              <a:rPr lang="de-DE" altLang="de-DE" smtClean="0"/>
              <a:t>Page </a:t>
            </a:r>
            <a:fld id="{F26DB5B6-DD5A-844C-995B-5D368B01A658}" type="slidenum">
              <a:rPr lang="de-DE" altLang="de-DE" smtClean="0"/>
              <a:pPr>
                <a:defRPr/>
              </a:pPr>
              <a:t>18</a:t>
            </a:fld>
            <a:endParaRPr lang="de-DE" altLang="de-DE"/>
          </a:p>
        </p:txBody>
      </p:sp>
      <p:pic>
        <p:nvPicPr>
          <p:cNvPr id="7" name="Picture 10" descr="C:\Users\mage1256\Desktop\PPP Manja\ME_Folie16 (3)_klein.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1484784"/>
            <a:ext cx="3014914"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3693016"/>
            <a:ext cx="3054350"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899592" y="1196752"/>
            <a:ext cx="3433589" cy="2308324"/>
          </a:xfrm>
          <a:prstGeom prst="rect">
            <a:avLst/>
          </a:prstGeom>
          <a:noFill/>
        </p:spPr>
        <p:txBody>
          <a:bodyPr wrap="square" rtlCol="0">
            <a:spAutoFit/>
          </a:bodyPr>
          <a:lstStyle/>
          <a:p>
            <a:pPr marL="285750" indent="-285750">
              <a:buClr>
                <a:srgbClr val="FF7900"/>
              </a:buClr>
              <a:buFont typeface="Wingdings 3" panose="05040102010807070707" pitchFamily="18" charset="2"/>
              <a:buChar char=""/>
              <a:defRPr/>
            </a:pPr>
            <a:r>
              <a:rPr lang="de-DE" altLang="de-DE" sz="2000" dirty="0" err="1">
                <a:solidFill>
                  <a:srgbClr val="003359"/>
                </a:solidFill>
                <a:latin typeface="Humnst777 BT" panose="020B0603030504020204" pitchFamily="34" charset="0"/>
                <a:ea typeface="ＭＳ Ｐゴシック"/>
              </a:rPr>
              <a:t>Students</a:t>
            </a:r>
            <a:r>
              <a:rPr lang="de-DE" altLang="de-DE" sz="2000" dirty="0">
                <a:solidFill>
                  <a:srgbClr val="003359"/>
                </a:solidFill>
                <a:latin typeface="Humnst777 BT" panose="020B0603030504020204" pitchFamily="34" charset="0"/>
                <a:ea typeface="ＭＳ Ｐゴシック"/>
              </a:rPr>
              <a:t>‘ </a:t>
            </a:r>
            <a:r>
              <a:rPr lang="de-DE" altLang="de-DE" sz="2000" dirty="0" err="1">
                <a:solidFill>
                  <a:srgbClr val="003359"/>
                </a:solidFill>
                <a:latin typeface="Humnst777 BT" panose="020B0603030504020204" pitchFamily="34" charset="0"/>
                <a:ea typeface="ＭＳ Ｐゴシック"/>
              </a:rPr>
              <a:t>dormitories</a:t>
            </a:r>
            <a:endParaRPr lang="de-DE" altLang="de-DE" sz="2000" dirty="0">
              <a:solidFill>
                <a:srgbClr val="003359"/>
              </a:solidFill>
              <a:latin typeface="Humnst777 BT" panose="020B0603030504020204" pitchFamily="34" charset="0"/>
              <a:ea typeface="ＭＳ Ｐゴシック"/>
            </a:endParaRPr>
          </a:p>
          <a:p>
            <a:pPr marL="285750" indent="-285750">
              <a:buClr>
                <a:srgbClr val="FF7900"/>
              </a:buClr>
              <a:buFont typeface="Wingdings 3" panose="05040102010807070707" pitchFamily="18" charset="2"/>
              <a:buChar char=""/>
              <a:defRPr/>
            </a:pPr>
            <a:r>
              <a:rPr lang="de-DE" altLang="de-DE" sz="2000" dirty="0" err="1">
                <a:solidFill>
                  <a:srgbClr val="003359"/>
                </a:solidFill>
                <a:latin typeface="Humnst777 BT" panose="020B0603030504020204" pitchFamily="34" charset="0"/>
                <a:ea typeface="ＭＳ Ｐゴシック"/>
              </a:rPr>
              <a:t>Students</a:t>
            </a:r>
            <a:r>
              <a:rPr lang="de-DE" altLang="de-DE" sz="2000" dirty="0">
                <a:solidFill>
                  <a:srgbClr val="003359"/>
                </a:solidFill>
                <a:latin typeface="Humnst777 BT" panose="020B0603030504020204" pitchFamily="34" charset="0"/>
                <a:ea typeface="ＭＳ Ｐゴシック"/>
              </a:rPr>
              <a:t>‘ </a:t>
            </a:r>
            <a:r>
              <a:rPr lang="de-DE" altLang="de-DE" sz="2000" dirty="0" err="1">
                <a:solidFill>
                  <a:srgbClr val="003359"/>
                </a:solidFill>
                <a:latin typeface="Humnst777 BT" panose="020B0603030504020204" pitchFamily="34" charset="0"/>
                <a:ea typeface="ＭＳ Ｐゴシック"/>
              </a:rPr>
              <a:t>cafeteria</a:t>
            </a:r>
            <a:endParaRPr lang="de-DE" altLang="de-DE" sz="2000" dirty="0">
              <a:solidFill>
                <a:srgbClr val="003359"/>
              </a:solidFill>
              <a:latin typeface="Humnst777 BT" panose="020B0603030504020204" pitchFamily="34" charset="0"/>
              <a:ea typeface="ＭＳ Ｐゴシック"/>
            </a:endParaRPr>
          </a:p>
          <a:p>
            <a:pPr marL="285750" indent="-285750">
              <a:buClr>
                <a:srgbClr val="FF7900"/>
              </a:buClr>
              <a:buFont typeface="Wingdings 3" panose="05040102010807070707" pitchFamily="18" charset="2"/>
              <a:buChar char=""/>
              <a:defRPr/>
            </a:pPr>
            <a:r>
              <a:rPr lang="de-DE" altLang="de-DE" sz="2000" dirty="0" err="1">
                <a:solidFill>
                  <a:srgbClr val="003359"/>
                </a:solidFill>
                <a:latin typeface="Humnst777 BT" panose="020B0603030504020204" pitchFamily="34" charset="0"/>
                <a:ea typeface="ＭＳ Ｐゴシック"/>
              </a:rPr>
              <a:t>Childrens</a:t>
            </a:r>
            <a:r>
              <a:rPr lang="de-DE" altLang="de-DE" sz="2000" dirty="0">
                <a:solidFill>
                  <a:srgbClr val="003359"/>
                </a:solidFill>
                <a:latin typeface="Humnst777 BT" panose="020B0603030504020204" pitchFamily="34" charset="0"/>
                <a:ea typeface="ＭＳ Ｐゴシック"/>
              </a:rPr>
              <a:t> </a:t>
            </a:r>
            <a:r>
              <a:rPr lang="de-DE" altLang="de-DE" sz="2000" dirty="0" err="1">
                <a:solidFill>
                  <a:srgbClr val="003359"/>
                </a:solidFill>
                <a:latin typeface="Humnst777 BT" panose="020B0603030504020204" pitchFamily="34" charset="0"/>
                <a:ea typeface="ＭＳ Ｐゴシック"/>
              </a:rPr>
              <a:t>day</a:t>
            </a:r>
            <a:r>
              <a:rPr lang="de-DE" altLang="de-DE" sz="2000" dirty="0">
                <a:solidFill>
                  <a:srgbClr val="003359"/>
                </a:solidFill>
                <a:latin typeface="Humnst777 BT" panose="020B0603030504020204" pitchFamily="34" charset="0"/>
                <a:ea typeface="ＭＳ Ｐゴシック"/>
              </a:rPr>
              <a:t> care</a:t>
            </a:r>
          </a:p>
          <a:p>
            <a:pPr marL="285750" indent="-285750">
              <a:buClr>
                <a:srgbClr val="FF7900"/>
              </a:buClr>
              <a:buFont typeface="Wingdings 3" panose="05040102010807070707" pitchFamily="18" charset="2"/>
              <a:buChar char=""/>
              <a:defRPr/>
            </a:pPr>
            <a:r>
              <a:rPr lang="de-DE" altLang="de-DE" sz="2000" dirty="0">
                <a:solidFill>
                  <a:srgbClr val="003359"/>
                </a:solidFill>
                <a:latin typeface="Humnst777 BT" panose="020B0603030504020204" pitchFamily="34" charset="0"/>
                <a:ea typeface="ＭＳ Ｐゴシック"/>
              </a:rPr>
              <a:t>Cultural </a:t>
            </a:r>
            <a:r>
              <a:rPr lang="de-DE" altLang="de-DE" sz="2000" dirty="0" err="1">
                <a:solidFill>
                  <a:srgbClr val="003359"/>
                </a:solidFill>
                <a:latin typeface="Humnst777 BT" panose="020B0603030504020204" pitchFamily="34" charset="0"/>
                <a:ea typeface="ＭＳ Ｐゴシック"/>
              </a:rPr>
              <a:t>activities</a:t>
            </a:r>
            <a:endParaRPr lang="de-DE" altLang="de-DE" sz="2000" dirty="0">
              <a:solidFill>
                <a:srgbClr val="003359"/>
              </a:solidFill>
              <a:latin typeface="Humnst777 BT" panose="020B0603030504020204" pitchFamily="34" charset="0"/>
              <a:ea typeface="ＭＳ Ｐゴシック"/>
            </a:endParaRPr>
          </a:p>
          <a:p>
            <a:pPr marL="285750" indent="-285750">
              <a:buClr>
                <a:srgbClr val="FF7900"/>
              </a:buClr>
              <a:buFont typeface="Wingdings 3" panose="05040102010807070707" pitchFamily="18" charset="2"/>
              <a:buChar char=""/>
              <a:defRPr/>
            </a:pPr>
            <a:r>
              <a:rPr lang="de-DE" altLang="de-DE" sz="2000" dirty="0" err="1">
                <a:solidFill>
                  <a:srgbClr val="003359"/>
                </a:solidFill>
                <a:latin typeface="Humnst777 BT" panose="020B0603030504020204" pitchFamily="34" charset="0"/>
                <a:ea typeface="ＭＳ Ｐゴシック"/>
              </a:rPr>
              <a:t>Social</a:t>
            </a:r>
            <a:r>
              <a:rPr lang="de-DE" altLang="de-DE" sz="2000" dirty="0">
                <a:solidFill>
                  <a:srgbClr val="003359"/>
                </a:solidFill>
                <a:latin typeface="Humnst777 BT" panose="020B0603030504020204" pitchFamily="34" charset="0"/>
                <a:ea typeface="ＭＳ Ｐゴシック"/>
              </a:rPr>
              <a:t> </a:t>
            </a:r>
            <a:r>
              <a:rPr lang="de-DE" altLang="de-DE" sz="2000" dirty="0" err="1">
                <a:solidFill>
                  <a:srgbClr val="003359"/>
                </a:solidFill>
                <a:latin typeface="Humnst777 BT" panose="020B0603030504020204" pitchFamily="34" charset="0"/>
                <a:ea typeface="ＭＳ Ｐゴシック"/>
              </a:rPr>
              <a:t>counseling</a:t>
            </a:r>
            <a:endParaRPr lang="de-DE" altLang="de-DE" sz="2000" dirty="0">
              <a:solidFill>
                <a:srgbClr val="003359"/>
              </a:solidFill>
              <a:latin typeface="Humnst777 BT" panose="020B0603030504020204" pitchFamily="34" charset="0"/>
              <a:ea typeface="ＭＳ Ｐゴシック"/>
            </a:endParaRPr>
          </a:p>
          <a:p>
            <a:pPr marL="285750" indent="-285750">
              <a:buClr>
                <a:srgbClr val="FF7900"/>
              </a:buClr>
              <a:buFont typeface="Wingdings 3" panose="05040102010807070707" pitchFamily="18" charset="2"/>
              <a:buChar char=""/>
              <a:defRPr/>
            </a:pPr>
            <a:r>
              <a:rPr lang="de-DE" altLang="de-DE" sz="2000" dirty="0">
                <a:solidFill>
                  <a:srgbClr val="003359"/>
                </a:solidFill>
                <a:latin typeface="Humnst777 BT" panose="020B0603030504020204" pitchFamily="34" charset="0"/>
                <a:ea typeface="ＭＳ Ｐゴシック"/>
              </a:rPr>
              <a:t>… </a:t>
            </a:r>
            <a:r>
              <a:rPr lang="de-DE" altLang="de-DE" sz="2000" dirty="0" err="1">
                <a:solidFill>
                  <a:srgbClr val="003359"/>
                </a:solidFill>
                <a:latin typeface="Humnst777 BT" panose="020B0603030504020204" pitchFamily="34" charset="0"/>
                <a:ea typeface="ＭＳ Ｐゴシック"/>
              </a:rPr>
              <a:t>and</a:t>
            </a:r>
            <a:r>
              <a:rPr lang="de-DE" altLang="de-DE" sz="2000" dirty="0">
                <a:solidFill>
                  <a:srgbClr val="003359"/>
                </a:solidFill>
                <a:latin typeface="Humnst777 BT" panose="020B0603030504020204" pitchFamily="34" charset="0"/>
                <a:ea typeface="ＭＳ Ｐゴシック"/>
              </a:rPr>
              <a:t> </a:t>
            </a:r>
            <a:r>
              <a:rPr lang="de-DE" altLang="de-DE" sz="2000" dirty="0" err="1">
                <a:solidFill>
                  <a:srgbClr val="003359"/>
                </a:solidFill>
                <a:latin typeface="Humnst777 BT" panose="020B0603030504020204" pitchFamily="34" charset="0"/>
                <a:ea typeface="ＭＳ Ｐゴシック"/>
              </a:rPr>
              <a:t>much</a:t>
            </a:r>
            <a:r>
              <a:rPr lang="de-DE" altLang="de-DE" sz="2000" dirty="0">
                <a:solidFill>
                  <a:srgbClr val="003359"/>
                </a:solidFill>
                <a:latin typeface="Humnst777 BT" panose="020B0603030504020204" pitchFamily="34" charset="0"/>
                <a:ea typeface="ＭＳ Ｐゴシック"/>
              </a:rPr>
              <a:t> </a:t>
            </a:r>
            <a:r>
              <a:rPr lang="de-DE" altLang="de-DE" sz="2000" dirty="0" err="1">
                <a:solidFill>
                  <a:srgbClr val="003359"/>
                </a:solidFill>
                <a:latin typeface="Humnst777 BT" panose="020B0603030504020204" pitchFamily="34" charset="0"/>
                <a:ea typeface="ＭＳ Ｐゴシック"/>
              </a:rPr>
              <a:t>more</a:t>
            </a:r>
            <a:endParaRPr lang="de-DE" altLang="de-DE" sz="2000" dirty="0">
              <a:solidFill>
                <a:srgbClr val="003359"/>
              </a:solidFill>
              <a:latin typeface="Humnst777 BT" panose="020B0603030504020204" pitchFamily="34" charset="0"/>
              <a:ea typeface="ＭＳ Ｐゴシック"/>
            </a:endParaRPr>
          </a:p>
          <a:p>
            <a:endParaRPr lang="de-DE" dirty="0"/>
          </a:p>
        </p:txBody>
      </p:sp>
      <p:pic>
        <p:nvPicPr>
          <p:cNvPr id="3" name="Grafik 2"/>
          <p:cNvPicPr>
            <a:picLocks noChangeAspect="1"/>
          </p:cNvPicPr>
          <p:nvPr/>
        </p:nvPicPr>
        <p:blipFill>
          <a:blip r:embed="rId4"/>
          <a:stretch>
            <a:fillRect/>
          </a:stretch>
        </p:blipFill>
        <p:spPr>
          <a:xfrm>
            <a:off x="539552" y="3882913"/>
            <a:ext cx="4667250" cy="2009775"/>
          </a:xfrm>
          <a:prstGeom prst="rect">
            <a:avLst/>
          </a:prstGeom>
        </p:spPr>
      </p:pic>
    </p:spTree>
    <p:extLst>
      <p:ext uri="{BB962C8B-B14F-4D97-AF65-F5344CB8AC3E}">
        <p14:creationId xmlns:p14="http://schemas.microsoft.com/office/powerpoint/2010/main" val="39859079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sz="3200" dirty="0">
                <a:latin typeface="Humnst777 BT" panose="020B0603030504020204" pitchFamily="34" charset="0"/>
              </a:rPr>
              <a:t>International Course – German Language</a:t>
            </a:r>
          </a:p>
        </p:txBody>
      </p:sp>
      <p:sp>
        <p:nvSpPr>
          <p:cNvPr id="24579" name="Datumsplatzhalter 3"/>
          <p:cNvSpPr>
            <a:spLocks noGrp="1"/>
          </p:cNvSpPr>
          <p:nvPr>
            <p:ph type="dt" sz="quarter" idx="10"/>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76A13A66-D94C-0445-B9EB-E5DCB82EFBFD}" type="datetime1">
              <a:rPr lang="de-DE" altLang="de-DE" sz="1000">
                <a:solidFill>
                  <a:schemeClr val="bg1"/>
                </a:solidFill>
              </a:rPr>
              <a:pPr/>
              <a:t>05.09.2018</a:t>
            </a:fld>
            <a:endParaRPr lang="de-DE" altLang="de-DE" sz="1000">
              <a:solidFill>
                <a:schemeClr val="bg1"/>
              </a:solidFill>
            </a:endParaRPr>
          </a:p>
        </p:txBody>
      </p:sp>
      <p:sp>
        <p:nvSpPr>
          <p:cNvPr id="24580" name="Fußzeilenplatzhalter 4"/>
          <p:cNvSpPr>
            <a:spLocks noGrp="1"/>
          </p:cNvSpPr>
          <p:nvPr>
            <p:ph type="ftr" sz="quarter" idx="11"/>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de-DE" altLang="de-DE" sz="1000">
                <a:solidFill>
                  <a:schemeClr val="bg1"/>
                </a:solidFill>
              </a:rPr>
              <a:t>www.tu-ilmenau.de</a:t>
            </a:r>
          </a:p>
        </p:txBody>
      </p:sp>
      <p:sp>
        <p:nvSpPr>
          <p:cNvPr id="24581" name="Foliennummernplatzhalter 5"/>
          <p:cNvSpPr>
            <a:spLocks noGrp="1"/>
          </p:cNvSpPr>
          <p:nvPr>
            <p:ph type="sldNum" sz="quarter" idx="12"/>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de-DE" altLang="de-DE" sz="1000">
                <a:solidFill>
                  <a:schemeClr val="bg1"/>
                </a:solidFill>
              </a:rPr>
              <a:t>Page </a:t>
            </a:r>
            <a:fld id="{664B154D-2123-2D4C-86CB-6557BA78499B}" type="slidenum">
              <a:rPr lang="de-DE" altLang="de-DE" sz="1000">
                <a:solidFill>
                  <a:schemeClr val="bg1"/>
                </a:solidFill>
              </a:rPr>
              <a:pPr/>
              <a:t>19</a:t>
            </a:fld>
            <a:endParaRPr lang="de-DE" altLang="de-DE" sz="1000">
              <a:solidFill>
                <a:schemeClr val="bg1"/>
              </a:solidFill>
            </a:endParaRPr>
          </a:p>
        </p:txBody>
      </p:sp>
      <p:pic>
        <p:nvPicPr>
          <p:cNvPr id="24582" name="Grafik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1214438"/>
            <a:ext cx="26289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Grafik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1208088"/>
            <a:ext cx="26289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Grafik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38250" y="3644900"/>
            <a:ext cx="26289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Grafik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3644900"/>
            <a:ext cx="26289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13800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Datumsplatzhalter 3"/>
          <p:cNvSpPr>
            <a:spLocks noGrp="1"/>
          </p:cNvSpPr>
          <p:nvPr>
            <p:ph type="dt" sz="quarter" idx="10"/>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E4B57F3E-4495-494F-B743-D4767077DC75}" type="datetime1">
              <a:rPr lang="de-DE" altLang="de-DE" sz="1000" smtClean="0">
                <a:solidFill>
                  <a:schemeClr val="bg1"/>
                </a:solidFill>
              </a:rPr>
              <a:t>05.09.2018</a:t>
            </a:fld>
            <a:endParaRPr lang="de-DE" altLang="de-DE" sz="1000">
              <a:solidFill>
                <a:schemeClr val="bg1"/>
              </a:solidFill>
            </a:endParaRPr>
          </a:p>
        </p:txBody>
      </p:sp>
      <p:sp>
        <p:nvSpPr>
          <p:cNvPr id="9219" name="Fußzeilenplatzhalter 4"/>
          <p:cNvSpPr>
            <a:spLocks noGrp="1"/>
          </p:cNvSpPr>
          <p:nvPr>
            <p:ph type="ftr" sz="quarter" idx="11"/>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de-DE" altLang="de-DE" sz="1000">
                <a:solidFill>
                  <a:schemeClr val="bg1"/>
                </a:solidFill>
              </a:rPr>
              <a:t>www.tu-ilmenau.de</a:t>
            </a:r>
          </a:p>
        </p:txBody>
      </p:sp>
      <p:sp>
        <p:nvSpPr>
          <p:cNvPr id="9220" name="Foliennummernplatzhalter 5"/>
          <p:cNvSpPr>
            <a:spLocks noGrp="1"/>
          </p:cNvSpPr>
          <p:nvPr>
            <p:ph type="sldNum" sz="quarter" idx="12"/>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de-DE" altLang="de-DE" sz="1000">
                <a:solidFill>
                  <a:schemeClr val="bg1"/>
                </a:solidFill>
              </a:rPr>
              <a:t>Page </a:t>
            </a:r>
            <a:fld id="{483C9468-6CF5-4344-837D-F40AF2E7E02D}" type="slidenum">
              <a:rPr lang="de-DE" altLang="de-DE" sz="1000">
                <a:solidFill>
                  <a:schemeClr val="bg1"/>
                </a:solidFill>
              </a:rPr>
              <a:pPr/>
              <a:t>2</a:t>
            </a:fld>
            <a:endParaRPr lang="de-DE" altLang="de-DE" sz="1000">
              <a:solidFill>
                <a:schemeClr val="bg1"/>
              </a:solidFill>
            </a:endParaRPr>
          </a:p>
        </p:txBody>
      </p:sp>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204913"/>
            <a:ext cx="2552700"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6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00338" y="620713"/>
            <a:ext cx="5772150" cy="32480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638" y="2301875"/>
            <a:ext cx="7400925"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7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488" y="2938463"/>
            <a:ext cx="7400925"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7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3349625"/>
            <a:ext cx="7400925"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6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6013" y="1673225"/>
            <a:ext cx="7400925"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Grafik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55875" y="2571750"/>
            <a:ext cx="3048000"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786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fade">
                                      <p:cBhvr>
                                        <p:cTn id="7" dur="1000"/>
                                        <p:tgtEl>
                                          <p:spTgt spid="62466"/>
                                        </p:tgtEl>
                                      </p:cBhvr>
                                    </p:animEffect>
                                    <p:anim calcmode="lin" valueType="num">
                                      <p:cBhvr>
                                        <p:cTn id="8" dur="1000" fill="hold"/>
                                        <p:tgtEl>
                                          <p:spTgt spid="62466"/>
                                        </p:tgtEl>
                                        <p:attrNameLst>
                                          <p:attrName>ppt_x</p:attrName>
                                        </p:attrNameLst>
                                      </p:cBhvr>
                                      <p:tavLst>
                                        <p:tav tm="0">
                                          <p:val>
                                            <p:strVal val="#ppt_x"/>
                                          </p:val>
                                        </p:tav>
                                        <p:tav tm="100000">
                                          <p:val>
                                            <p:strVal val="#ppt_x"/>
                                          </p:val>
                                        </p:tav>
                                      </p:tavLst>
                                    </p:anim>
                                    <p:anim calcmode="lin" valueType="num">
                                      <p:cBhvr>
                                        <p:cTn id="9" dur="1000" fill="hold"/>
                                        <p:tgtEl>
                                          <p:spTgt spid="6246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62467"/>
                                        </p:tgtEl>
                                        <p:attrNameLst>
                                          <p:attrName>style.visibility</p:attrName>
                                        </p:attrNameLst>
                                      </p:cBhvr>
                                      <p:to>
                                        <p:strVal val="visible"/>
                                      </p:to>
                                    </p:set>
                                    <p:animEffect transition="in" filter="fade">
                                      <p:cBhvr>
                                        <p:cTn id="14" dur="1000"/>
                                        <p:tgtEl>
                                          <p:spTgt spid="62467"/>
                                        </p:tgtEl>
                                      </p:cBhvr>
                                    </p:animEffect>
                                    <p:anim calcmode="lin" valueType="num">
                                      <p:cBhvr>
                                        <p:cTn id="15" dur="1000" fill="hold"/>
                                        <p:tgtEl>
                                          <p:spTgt spid="62467"/>
                                        </p:tgtEl>
                                        <p:attrNameLst>
                                          <p:attrName>ppt_x</p:attrName>
                                        </p:attrNameLst>
                                      </p:cBhvr>
                                      <p:tavLst>
                                        <p:tav tm="0">
                                          <p:val>
                                            <p:strVal val="#ppt_x"/>
                                          </p:val>
                                        </p:tav>
                                        <p:tav tm="100000">
                                          <p:val>
                                            <p:strVal val="#ppt_x"/>
                                          </p:val>
                                        </p:tav>
                                      </p:tavLst>
                                    </p:anim>
                                    <p:anim calcmode="lin" valueType="num">
                                      <p:cBhvr>
                                        <p:cTn id="16" dur="1000" fill="hold"/>
                                        <p:tgtEl>
                                          <p:spTgt spid="62467"/>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62470"/>
                                        </p:tgtEl>
                                        <p:attrNameLst>
                                          <p:attrName>style.visibility</p:attrName>
                                        </p:attrNameLst>
                                      </p:cBhvr>
                                      <p:to>
                                        <p:strVal val="visible"/>
                                      </p:to>
                                    </p:set>
                                    <p:animEffect transition="in" filter="fade">
                                      <p:cBhvr>
                                        <p:cTn id="21" dur="1000"/>
                                        <p:tgtEl>
                                          <p:spTgt spid="62470"/>
                                        </p:tgtEl>
                                      </p:cBhvr>
                                    </p:animEffect>
                                    <p:anim calcmode="lin" valueType="num">
                                      <p:cBhvr>
                                        <p:cTn id="22" dur="1000" fill="hold"/>
                                        <p:tgtEl>
                                          <p:spTgt spid="62470"/>
                                        </p:tgtEl>
                                        <p:attrNameLst>
                                          <p:attrName>ppt_x</p:attrName>
                                        </p:attrNameLst>
                                      </p:cBhvr>
                                      <p:tavLst>
                                        <p:tav tm="0">
                                          <p:val>
                                            <p:strVal val="#ppt_x"/>
                                          </p:val>
                                        </p:tav>
                                        <p:tav tm="100000">
                                          <p:val>
                                            <p:strVal val="#ppt_x"/>
                                          </p:val>
                                        </p:tav>
                                      </p:tavLst>
                                    </p:anim>
                                    <p:anim calcmode="lin" valueType="num">
                                      <p:cBhvr>
                                        <p:cTn id="23" dur="1000" fill="hold"/>
                                        <p:tgtEl>
                                          <p:spTgt spid="62470"/>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62472"/>
                                        </p:tgtEl>
                                        <p:attrNameLst>
                                          <p:attrName>style.visibility</p:attrName>
                                        </p:attrNameLst>
                                      </p:cBhvr>
                                      <p:to>
                                        <p:strVal val="visible"/>
                                      </p:to>
                                    </p:set>
                                    <p:animEffect transition="in" filter="fade">
                                      <p:cBhvr>
                                        <p:cTn id="28" dur="1000"/>
                                        <p:tgtEl>
                                          <p:spTgt spid="62472"/>
                                        </p:tgtEl>
                                      </p:cBhvr>
                                    </p:animEffect>
                                    <p:anim calcmode="lin" valueType="num">
                                      <p:cBhvr>
                                        <p:cTn id="29" dur="1000" fill="hold"/>
                                        <p:tgtEl>
                                          <p:spTgt spid="62472"/>
                                        </p:tgtEl>
                                        <p:attrNameLst>
                                          <p:attrName>ppt_x</p:attrName>
                                        </p:attrNameLst>
                                      </p:cBhvr>
                                      <p:tavLst>
                                        <p:tav tm="0">
                                          <p:val>
                                            <p:strVal val="#ppt_x"/>
                                          </p:val>
                                        </p:tav>
                                        <p:tav tm="100000">
                                          <p:val>
                                            <p:strVal val="#ppt_x"/>
                                          </p:val>
                                        </p:tav>
                                      </p:tavLst>
                                    </p:anim>
                                    <p:anim calcmode="lin" valueType="num">
                                      <p:cBhvr>
                                        <p:cTn id="30" dur="1000" fill="hold"/>
                                        <p:tgtEl>
                                          <p:spTgt spid="62472"/>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62471"/>
                                        </p:tgtEl>
                                        <p:attrNameLst>
                                          <p:attrName>style.visibility</p:attrName>
                                        </p:attrNameLst>
                                      </p:cBhvr>
                                      <p:to>
                                        <p:strVal val="visible"/>
                                      </p:to>
                                    </p:set>
                                    <p:animEffect transition="in" filter="fade">
                                      <p:cBhvr>
                                        <p:cTn id="35" dur="1000"/>
                                        <p:tgtEl>
                                          <p:spTgt spid="62471"/>
                                        </p:tgtEl>
                                      </p:cBhvr>
                                    </p:animEffect>
                                    <p:anim calcmode="lin" valueType="num">
                                      <p:cBhvr>
                                        <p:cTn id="36" dur="1000" fill="hold"/>
                                        <p:tgtEl>
                                          <p:spTgt spid="62471"/>
                                        </p:tgtEl>
                                        <p:attrNameLst>
                                          <p:attrName>ppt_x</p:attrName>
                                        </p:attrNameLst>
                                      </p:cBhvr>
                                      <p:tavLst>
                                        <p:tav tm="0">
                                          <p:val>
                                            <p:strVal val="#ppt_x"/>
                                          </p:val>
                                        </p:tav>
                                        <p:tav tm="100000">
                                          <p:val>
                                            <p:strVal val="#ppt_x"/>
                                          </p:val>
                                        </p:tav>
                                      </p:tavLst>
                                    </p:anim>
                                    <p:anim calcmode="lin" valueType="num">
                                      <p:cBhvr>
                                        <p:cTn id="37" dur="1000" fill="hold"/>
                                        <p:tgtEl>
                                          <p:spTgt spid="62471"/>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62469"/>
                                        </p:tgtEl>
                                        <p:attrNameLst>
                                          <p:attrName>style.visibility</p:attrName>
                                        </p:attrNameLst>
                                      </p:cBhvr>
                                      <p:to>
                                        <p:strVal val="visible"/>
                                      </p:to>
                                    </p:set>
                                    <p:animEffect transition="in" filter="fade">
                                      <p:cBhvr>
                                        <p:cTn id="42" dur="1000"/>
                                        <p:tgtEl>
                                          <p:spTgt spid="62469"/>
                                        </p:tgtEl>
                                      </p:cBhvr>
                                    </p:animEffect>
                                    <p:anim calcmode="lin" valueType="num">
                                      <p:cBhvr>
                                        <p:cTn id="43" dur="1000" fill="hold"/>
                                        <p:tgtEl>
                                          <p:spTgt spid="62469"/>
                                        </p:tgtEl>
                                        <p:attrNameLst>
                                          <p:attrName>ppt_x</p:attrName>
                                        </p:attrNameLst>
                                      </p:cBhvr>
                                      <p:tavLst>
                                        <p:tav tm="0">
                                          <p:val>
                                            <p:strVal val="#ppt_x"/>
                                          </p:val>
                                        </p:tav>
                                        <p:tav tm="100000">
                                          <p:val>
                                            <p:strVal val="#ppt_x"/>
                                          </p:val>
                                        </p:tav>
                                      </p:tavLst>
                                    </p:anim>
                                    <p:anim calcmode="lin" valueType="num">
                                      <p:cBhvr>
                                        <p:cTn id="44" dur="1000" fill="hold"/>
                                        <p:tgtEl>
                                          <p:spTgt spid="62469"/>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685800" y="2286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endParaRPr lang="de-DE" altLang="de-DE" sz="3200" b="1">
              <a:solidFill>
                <a:schemeClr val="tx2"/>
              </a:solidFill>
              <a:latin typeface="Humnst777 BT" pitchFamily="34" charset="0"/>
            </a:endParaRPr>
          </a:p>
        </p:txBody>
      </p:sp>
      <p:sp>
        <p:nvSpPr>
          <p:cNvPr id="90118" name="Rectangle 3"/>
          <p:cNvSpPr>
            <a:spLocks noChangeArrowheads="1"/>
          </p:cNvSpPr>
          <p:nvPr/>
        </p:nvSpPr>
        <p:spPr bwMode="auto">
          <a:xfrm>
            <a:off x="611560" y="912813"/>
            <a:ext cx="7654553"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61950" indent="-361950">
              <a:defRPr>
                <a:solidFill>
                  <a:schemeClr val="tx1"/>
                </a:solidFill>
                <a:latin typeface="Arial" charset="0"/>
                <a:ea typeface="ＭＳ Ｐゴシック" pitchFamily="1" charset="-128"/>
              </a:defRPr>
            </a:lvl1pPr>
            <a:lvl2pPr marL="742950" indent="-285750">
              <a:defRPr>
                <a:solidFill>
                  <a:schemeClr val="tx1"/>
                </a:solidFill>
                <a:latin typeface="Arial" charset="0"/>
                <a:ea typeface="ＭＳ Ｐゴシック" pitchFamily="1" charset="-128"/>
              </a:defRPr>
            </a:lvl2pPr>
            <a:lvl3pPr marL="1143000" indent="-228600">
              <a:defRPr>
                <a:solidFill>
                  <a:schemeClr val="tx1"/>
                </a:solidFill>
                <a:latin typeface="Arial" charset="0"/>
                <a:ea typeface="ＭＳ Ｐゴシック" pitchFamily="1" charset="-128"/>
              </a:defRPr>
            </a:lvl3pPr>
            <a:lvl4pPr marL="1600200" indent="-228600">
              <a:defRPr>
                <a:solidFill>
                  <a:schemeClr val="tx1"/>
                </a:solidFill>
                <a:latin typeface="Arial" charset="0"/>
                <a:ea typeface="ＭＳ Ｐゴシック" pitchFamily="1" charset="-128"/>
              </a:defRPr>
            </a:lvl4pPr>
            <a:lvl5pPr marL="2057400" indent="-228600">
              <a:defRPr>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 charset="-128"/>
              </a:defRPr>
            </a:lvl9pPr>
          </a:lstStyle>
          <a:p>
            <a:pPr eaLnBrk="1" hangingPunct="1">
              <a:lnSpc>
                <a:spcPct val="90000"/>
              </a:lnSpc>
              <a:spcBef>
                <a:spcPct val="20000"/>
              </a:spcBef>
              <a:defRPr/>
            </a:pPr>
            <a:r>
              <a:rPr lang="de-DE" altLang="de-DE" sz="2000" b="1" dirty="0" smtClean="0">
                <a:latin typeface="Humnst777 BT" panose="020B0603030504020204" pitchFamily="34" charset="0"/>
              </a:rPr>
              <a:t>University </a:t>
            </a:r>
            <a:r>
              <a:rPr lang="de-DE" altLang="de-DE" sz="2000" b="1" dirty="0" err="1" smtClean="0">
                <a:latin typeface="Humnst777 BT" panose="020B0603030504020204" pitchFamily="34" charset="0"/>
              </a:rPr>
              <a:t>Athletic</a:t>
            </a:r>
            <a:r>
              <a:rPr lang="de-DE" altLang="de-DE" sz="2000" b="1" dirty="0" smtClean="0">
                <a:latin typeface="Humnst777 BT" panose="020B0603030504020204" pitchFamily="34" charset="0"/>
              </a:rPr>
              <a:t> </a:t>
            </a:r>
            <a:r>
              <a:rPr lang="de-DE" altLang="de-DE" sz="2000" b="1" dirty="0" err="1" smtClean="0">
                <a:latin typeface="Humnst777 BT" panose="020B0603030504020204" pitchFamily="34" charset="0"/>
              </a:rPr>
              <a:t>Complex</a:t>
            </a:r>
            <a:r>
              <a:rPr lang="de-DE" altLang="de-DE" sz="2000" b="1" dirty="0" smtClean="0">
                <a:latin typeface="Humnst777 BT" panose="020B0603030504020204" pitchFamily="34" charset="0"/>
              </a:rPr>
              <a:t> (</a:t>
            </a:r>
            <a:r>
              <a:rPr lang="de-DE" altLang="de-DE" sz="2000" b="1" dirty="0" err="1" smtClean="0">
                <a:latin typeface="Humnst777 BT" panose="020B0603030504020204" pitchFamily="34" charset="0"/>
              </a:rPr>
              <a:t>more</a:t>
            </a:r>
            <a:r>
              <a:rPr lang="de-DE" altLang="de-DE" sz="2000" b="1" dirty="0" smtClean="0">
                <a:latin typeface="Humnst777 BT" panose="020B0603030504020204" pitchFamily="34" charset="0"/>
              </a:rPr>
              <a:t> </a:t>
            </a:r>
            <a:r>
              <a:rPr lang="de-DE" altLang="de-DE" sz="2000" b="1" dirty="0" err="1" smtClean="0">
                <a:latin typeface="Humnst777 BT" panose="020B0603030504020204" pitchFamily="34" charset="0"/>
              </a:rPr>
              <a:t>than</a:t>
            </a:r>
            <a:r>
              <a:rPr lang="de-DE" altLang="de-DE" sz="2000" b="1" dirty="0" smtClean="0">
                <a:latin typeface="Humnst777 BT" panose="020B0603030504020204" pitchFamily="34" charset="0"/>
              </a:rPr>
              <a:t> 80 </a:t>
            </a:r>
            <a:r>
              <a:rPr lang="de-DE" altLang="de-DE" sz="2000" b="1" dirty="0" err="1" smtClean="0">
                <a:latin typeface="Humnst777 BT" panose="020B0603030504020204" pitchFamily="34" charset="0"/>
              </a:rPr>
              <a:t>sports</a:t>
            </a:r>
            <a:r>
              <a:rPr lang="de-DE" altLang="de-DE" sz="2000" b="1" dirty="0" smtClean="0">
                <a:latin typeface="Humnst777 BT" panose="020B0603030504020204" pitchFamily="34" charset="0"/>
              </a:rPr>
              <a:t>!)</a:t>
            </a:r>
          </a:p>
          <a:p>
            <a:pPr eaLnBrk="1" hangingPunct="1">
              <a:lnSpc>
                <a:spcPct val="90000"/>
              </a:lnSpc>
              <a:spcBef>
                <a:spcPct val="20000"/>
              </a:spcBef>
              <a:defRPr/>
            </a:pPr>
            <a:endParaRPr lang="de-DE" altLang="de-DE" sz="2000" b="1" dirty="0" smtClean="0">
              <a:latin typeface="Humnst777 BT" panose="020B0603030504020204" pitchFamily="34" charset="0"/>
            </a:endParaRPr>
          </a:p>
          <a:p>
            <a:pPr eaLnBrk="1" hangingPunct="1">
              <a:lnSpc>
                <a:spcPct val="90000"/>
              </a:lnSpc>
              <a:spcBef>
                <a:spcPct val="20000"/>
              </a:spcBef>
              <a:buClr>
                <a:schemeClr val="accent2"/>
              </a:buClr>
              <a:buFont typeface="Wingdings 3" panose="05040102010807070707" pitchFamily="18" charset="2"/>
              <a:buChar char="}"/>
              <a:defRPr/>
            </a:pPr>
            <a:r>
              <a:rPr lang="de-DE" altLang="de-DE" sz="2000" dirty="0" smtClean="0">
                <a:latin typeface="Humnst777 BT" panose="020B0603030504020204" pitchFamily="34" charset="0"/>
              </a:rPr>
              <a:t>Martial Arts	</a:t>
            </a:r>
          </a:p>
          <a:p>
            <a:pPr eaLnBrk="1" hangingPunct="1">
              <a:lnSpc>
                <a:spcPct val="90000"/>
              </a:lnSpc>
              <a:spcBef>
                <a:spcPct val="20000"/>
              </a:spcBef>
              <a:buClr>
                <a:schemeClr val="accent2"/>
              </a:buClr>
              <a:buFont typeface="Wingdings 3" panose="05040102010807070707" pitchFamily="18" charset="2"/>
              <a:buChar char="}"/>
              <a:defRPr/>
            </a:pPr>
            <a:r>
              <a:rPr lang="de-DE" altLang="de-DE" sz="2000" dirty="0" smtClean="0">
                <a:latin typeface="Humnst777 BT" panose="020B0603030504020204" pitchFamily="34" charset="0"/>
              </a:rPr>
              <a:t>Fitness</a:t>
            </a:r>
          </a:p>
          <a:p>
            <a:pPr eaLnBrk="1" hangingPunct="1">
              <a:lnSpc>
                <a:spcPct val="90000"/>
              </a:lnSpc>
              <a:spcBef>
                <a:spcPct val="20000"/>
              </a:spcBef>
              <a:buClr>
                <a:schemeClr val="accent2"/>
              </a:buClr>
              <a:buFont typeface="Wingdings 3" panose="05040102010807070707" pitchFamily="18" charset="2"/>
              <a:buChar char="}"/>
              <a:defRPr/>
            </a:pPr>
            <a:r>
              <a:rPr lang="de-DE" altLang="de-DE" sz="2000" dirty="0" smtClean="0">
                <a:latin typeface="Humnst777 BT" panose="020B0603030504020204" pitchFamily="34" charset="0"/>
              </a:rPr>
              <a:t>Individual </a:t>
            </a:r>
            <a:r>
              <a:rPr lang="de-DE" altLang="de-DE" sz="2000" dirty="0" err="1" smtClean="0">
                <a:latin typeface="Humnst777 BT" panose="020B0603030504020204" pitchFamily="34" charset="0"/>
              </a:rPr>
              <a:t>sports</a:t>
            </a:r>
            <a:endParaRPr lang="de-DE" altLang="de-DE" sz="2000" dirty="0" smtClean="0">
              <a:latin typeface="Humnst777 BT" panose="020B0603030504020204" pitchFamily="34" charset="0"/>
            </a:endParaRPr>
          </a:p>
          <a:p>
            <a:pPr eaLnBrk="1" hangingPunct="1">
              <a:lnSpc>
                <a:spcPct val="90000"/>
              </a:lnSpc>
              <a:spcBef>
                <a:spcPct val="20000"/>
              </a:spcBef>
              <a:buClr>
                <a:schemeClr val="accent2"/>
              </a:buClr>
              <a:buFont typeface="Wingdings 3" panose="05040102010807070707" pitchFamily="18" charset="2"/>
              <a:buChar char="}"/>
              <a:defRPr/>
            </a:pPr>
            <a:r>
              <a:rPr lang="de-DE" altLang="de-DE" sz="2000" dirty="0" smtClean="0">
                <a:latin typeface="Humnst777 BT" panose="020B0603030504020204" pitchFamily="34" charset="0"/>
              </a:rPr>
              <a:t>Natural </a:t>
            </a:r>
            <a:r>
              <a:rPr lang="de-DE" altLang="de-DE" sz="2000" dirty="0" err="1" smtClean="0">
                <a:latin typeface="Humnst777 BT" panose="020B0603030504020204" pitchFamily="34" charset="0"/>
              </a:rPr>
              <a:t>sports</a:t>
            </a:r>
            <a:endParaRPr lang="de-DE" altLang="de-DE" sz="2000" dirty="0" smtClean="0">
              <a:latin typeface="Humnst777 BT" panose="020B0603030504020204" pitchFamily="34" charset="0"/>
            </a:endParaRPr>
          </a:p>
          <a:p>
            <a:pPr eaLnBrk="1" hangingPunct="1">
              <a:lnSpc>
                <a:spcPct val="90000"/>
              </a:lnSpc>
              <a:spcBef>
                <a:spcPct val="20000"/>
              </a:spcBef>
              <a:buClr>
                <a:schemeClr val="accent2"/>
              </a:buClr>
              <a:buFont typeface="Wingdings 3" panose="05040102010807070707" pitchFamily="18" charset="2"/>
              <a:buChar char="}"/>
              <a:defRPr/>
            </a:pPr>
            <a:r>
              <a:rPr lang="de-DE" altLang="de-DE" sz="2000" dirty="0" smtClean="0">
                <a:latin typeface="Humnst777 BT" panose="020B0603030504020204" pitchFamily="34" charset="0"/>
              </a:rPr>
              <a:t>Aqua </a:t>
            </a:r>
            <a:r>
              <a:rPr lang="de-DE" altLang="de-DE" sz="2000" dirty="0" err="1" smtClean="0">
                <a:latin typeface="Humnst777 BT" panose="020B0603030504020204" pitchFamily="34" charset="0"/>
              </a:rPr>
              <a:t>sports</a:t>
            </a:r>
            <a:endParaRPr lang="de-DE" altLang="de-DE" sz="2000" dirty="0" smtClean="0">
              <a:latin typeface="Humnst777 BT" panose="020B0603030504020204" pitchFamily="34" charset="0"/>
            </a:endParaRPr>
          </a:p>
          <a:p>
            <a:pPr eaLnBrk="1" hangingPunct="1">
              <a:lnSpc>
                <a:spcPct val="90000"/>
              </a:lnSpc>
              <a:spcBef>
                <a:spcPct val="20000"/>
              </a:spcBef>
              <a:buClr>
                <a:schemeClr val="accent2"/>
              </a:buClr>
              <a:buFont typeface="Wingdings 3" panose="05040102010807070707" pitchFamily="18" charset="2"/>
              <a:buChar char="}"/>
              <a:defRPr/>
            </a:pPr>
            <a:r>
              <a:rPr lang="de-DE" altLang="de-DE" sz="2000" dirty="0" smtClean="0">
                <a:latin typeface="Humnst777 BT" panose="020B0603030504020204" pitchFamily="34" charset="0"/>
              </a:rPr>
              <a:t>Team </a:t>
            </a:r>
            <a:r>
              <a:rPr lang="de-DE" altLang="de-DE" sz="2000" dirty="0" err="1" smtClean="0">
                <a:latin typeface="Humnst777 BT" panose="020B0603030504020204" pitchFamily="34" charset="0"/>
              </a:rPr>
              <a:t>sports</a:t>
            </a:r>
            <a:endParaRPr lang="de-DE" altLang="de-DE" sz="2000" dirty="0" smtClean="0">
              <a:latin typeface="Humnst777 BT" panose="020B0603030504020204" pitchFamily="34" charset="0"/>
            </a:endParaRPr>
          </a:p>
          <a:p>
            <a:pPr eaLnBrk="1" hangingPunct="1">
              <a:lnSpc>
                <a:spcPct val="90000"/>
              </a:lnSpc>
              <a:spcBef>
                <a:spcPct val="20000"/>
              </a:spcBef>
              <a:buClr>
                <a:schemeClr val="accent2"/>
              </a:buClr>
              <a:buFont typeface="Wingdings 3" panose="05040102010807070707" pitchFamily="18" charset="2"/>
              <a:buChar char="}"/>
              <a:defRPr/>
            </a:pPr>
            <a:r>
              <a:rPr lang="de-DE" altLang="de-DE" sz="2000" dirty="0" err="1" smtClean="0">
                <a:latin typeface="Humnst777 BT" panose="020B0603030504020204" pitchFamily="34" charset="0"/>
              </a:rPr>
              <a:t>Equitation</a:t>
            </a:r>
            <a:endParaRPr lang="de-DE" altLang="de-DE" sz="2000" dirty="0">
              <a:latin typeface="Humnst777 BT" panose="020B0603030504020204" pitchFamily="34" charset="0"/>
            </a:endParaRPr>
          </a:p>
          <a:p>
            <a:pPr eaLnBrk="1" hangingPunct="1">
              <a:lnSpc>
                <a:spcPct val="90000"/>
              </a:lnSpc>
              <a:spcBef>
                <a:spcPct val="20000"/>
              </a:spcBef>
              <a:buClr>
                <a:schemeClr val="accent2"/>
              </a:buClr>
              <a:buFont typeface="Wingdings 3" panose="05040102010807070707" pitchFamily="18" charset="2"/>
              <a:buChar char="}"/>
              <a:defRPr/>
            </a:pPr>
            <a:r>
              <a:rPr lang="de-DE" altLang="de-DE" sz="2000" dirty="0" smtClean="0">
                <a:latin typeface="Humnst777 BT" panose="020B0603030504020204" pitchFamily="34" charset="0"/>
              </a:rPr>
              <a:t>Dance</a:t>
            </a:r>
          </a:p>
          <a:p>
            <a:pPr eaLnBrk="1" hangingPunct="1">
              <a:lnSpc>
                <a:spcPct val="90000"/>
              </a:lnSpc>
              <a:spcBef>
                <a:spcPct val="20000"/>
              </a:spcBef>
              <a:buClr>
                <a:schemeClr val="accent2"/>
              </a:buClr>
              <a:buFont typeface="Wingdings 3" panose="05040102010807070707" pitchFamily="18" charset="2"/>
              <a:buChar char="}"/>
              <a:defRPr/>
            </a:pPr>
            <a:r>
              <a:rPr lang="de-DE" altLang="de-DE" sz="2000" dirty="0" smtClean="0">
                <a:latin typeface="Humnst777 BT" panose="020B0603030504020204" pitchFamily="34" charset="0"/>
              </a:rPr>
              <a:t>Field </a:t>
            </a:r>
            <a:r>
              <a:rPr lang="de-DE" altLang="de-DE" sz="2000" dirty="0" err="1" smtClean="0">
                <a:latin typeface="Humnst777 BT" panose="020B0603030504020204" pitchFamily="34" charset="0"/>
              </a:rPr>
              <a:t>trips</a:t>
            </a:r>
            <a:r>
              <a:rPr lang="de-DE" altLang="de-DE" sz="2000" dirty="0" smtClean="0">
                <a:latin typeface="Humnst777 BT" panose="020B0603030504020204" pitchFamily="34" charset="0"/>
              </a:rPr>
              <a:t> (</a:t>
            </a:r>
            <a:r>
              <a:rPr lang="de-DE" altLang="de-DE" sz="2000" dirty="0" err="1" smtClean="0">
                <a:latin typeface="Humnst777 BT" panose="020B0603030504020204" pitchFamily="34" charset="0"/>
              </a:rPr>
              <a:t>Skiing</a:t>
            </a:r>
            <a:r>
              <a:rPr lang="de-DE" altLang="de-DE" sz="2000" dirty="0" smtClean="0">
                <a:latin typeface="Humnst777 BT" panose="020B0603030504020204" pitchFamily="34" charset="0"/>
              </a:rPr>
              <a:t> etc.)</a:t>
            </a:r>
          </a:p>
          <a:p>
            <a:pPr eaLnBrk="1" hangingPunct="1">
              <a:lnSpc>
                <a:spcPct val="90000"/>
              </a:lnSpc>
              <a:spcBef>
                <a:spcPct val="20000"/>
              </a:spcBef>
              <a:buClr>
                <a:schemeClr val="accent2"/>
              </a:buClr>
              <a:buFont typeface="Wingdings 3" panose="05040102010807070707" pitchFamily="18" charset="2"/>
              <a:buChar char="}"/>
              <a:defRPr/>
            </a:pPr>
            <a:r>
              <a:rPr lang="de-DE" altLang="de-DE" sz="2000" dirty="0" smtClean="0">
                <a:latin typeface="Humnst777 BT" panose="020B0603030504020204" pitchFamily="34" charset="0"/>
              </a:rPr>
              <a:t>Sports </a:t>
            </a:r>
            <a:r>
              <a:rPr lang="de-DE" altLang="de-DE" sz="2000" dirty="0" err="1" smtClean="0">
                <a:latin typeface="Humnst777 BT" panose="020B0603030504020204" pitchFamily="34" charset="0"/>
              </a:rPr>
              <a:t>clubs</a:t>
            </a:r>
            <a:endParaRPr lang="de-DE" altLang="de-DE" sz="2000" dirty="0" smtClean="0">
              <a:latin typeface="Humnst777 BT" panose="020B0603030504020204" pitchFamily="34" charset="0"/>
            </a:endParaRPr>
          </a:p>
          <a:p>
            <a:pPr eaLnBrk="1" hangingPunct="1">
              <a:lnSpc>
                <a:spcPct val="90000"/>
              </a:lnSpc>
              <a:spcBef>
                <a:spcPct val="20000"/>
              </a:spcBef>
              <a:buClr>
                <a:schemeClr val="accent2"/>
              </a:buClr>
              <a:buFont typeface="Wingdings 3" panose="05040102010807070707" pitchFamily="18" charset="2"/>
              <a:buChar char="}"/>
              <a:defRPr/>
            </a:pPr>
            <a:r>
              <a:rPr lang="de-DE" altLang="de-DE" sz="2000" dirty="0" smtClean="0">
                <a:latin typeface="Humnst777 BT" panose="020B0603030504020204" pitchFamily="34" charset="0"/>
              </a:rPr>
              <a:t>… </a:t>
            </a:r>
            <a:r>
              <a:rPr lang="de-DE" altLang="de-DE" sz="2000" dirty="0" err="1" smtClean="0">
                <a:latin typeface="Humnst777 BT" panose="020B0603030504020204" pitchFamily="34" charset="0"/>
              </a:rPr>
              <a:t>and</a:t>
            </a:r>
            <a:r>
              <a:rPr lang="de-DE" altLang="de-DE" sz="2000" dirty="0" smtClean="0">
                <a:latin typeface="Humnst777 BT" panose="020B0603030504020204" pitchFamily="34" charset="0"/>
              </a:rPr>
              <a:t> </a:t>
            </a:r>
            <a:r>
              <a:rPr lang="de-DE" altLang="de-DE" sz="2000" dirty="0" err="1" smtClean="0">
                <a:latin typeface="Humnst777 BT" panose="020B0603030504020204" pitchFamily="34" charset="0"/>
              </a:rPr>
              <a:t>more</a:t>
            </a:r>
            <a:endParaRPr lang="de-DE" altLang="de-DE" sz="2000" dirty="0" smtClean="0">
              <a:latin typeface="Humnst777 BT" panose="020B0603030504020204" pitchFamily="34" charset="0"/>
            </a:endParaRPr>
          </a:p>
          <a:p>
            <a:pPr marL="0" indent="0" eaLnBrk="1" hangingPunct="1">
              <a:lnSpc>
                <a:spcPct val="90000"/>
              </a:lnSpc>
              <a:spcBef>
                <a:spcPct val="20000"/>
              </a:spcBef>
              <a:defRPr/>
            </a:pPr>
            <a:endParaRPr lang="de-DE" altLang="de-DE" sz="1700" dirty="0" smtClean="0">
              <a:latin typeface="Humnst777 BT" panose="020B0603030504020204" pitchFamily="34" charset="0"/>
            </a:endParaRPr>
          </a:p>
          <a:p>
            <a:pPr marL="0" indent="0" eaLnBrk="1" hangingPunct="1">
              <a:lnSpc>
                <a:spcPct val="90000"/>
              </a:lnSpc>
              <a:spcBef>
                <a:spcPct val="20000"/>
              </a:spcBef>
              <a:defRPr/>
            </a:pPr>
            <a:endParaRPr lang="de-DE" altLang="de-DE" sz="1700" dirty="0">
              <a:latin typeface="Humnst777 BT" panose="020B0603030504020204" pitchFamily="34" charset="0"/>
            </a:endParaRPr>
          </a:p>
          <a:p>
            <a:pPr marL="0" indent="0" eaLnBrk="1" hangingPunct="1">
              <a:lnSpc>
                <a:spcPct val="90000"/>
              </a:lnSpc>
              <a:spcBef>
                <a:spcPct val="20000"/>
              </a:spcBef>
              <a:defRPr/>
            </a:pPr>
            <a:endParaRPr lang="de-DE" altLang="de-DE" sz="1700" dirty="0" smtClean="0">
              <a:latin typeface="Humnst777 BT" panose="020B0603030504020204" pitchFamily="34" charset="0"/>
            </a:endParaRPr>
          </a:p>
          <a:p>
            <a:pPr eaLnBrk="1" hangingPunct="1">
              <a:lnSpc>
                <a:spcPct val="90000"/>
              </a:lnSpc>
              <a:spcBef>
                <a:spcPct val="20000"/>
              </a:spcBef>
              <a:buFontTx/>
              <a:buChar char="•"/>
              <a:defRPr/>
            </a:pPr>
            <a:endParaRPr lang="de-DE" altLang="de-DE" sz="1700" dirty="0" smtClean="0">
              <a:latin typeface="Humnst777 BT" panose="020B0603030504020204" pitchFamily="34" charset="0"/>
            </a:endParaRPr>
          </a:p>
        </p:txBody>
      </p:sp>
      <p:sp>
        <p:nvSpPr>
          <p:cNvPr id="3" name="Titel 2"/>
          <p:cNvSpPr>
            <a:spLocks noGrp="1"/>
          </p:cNvSpPr>
          <p:nvPr>
            <p:ph type="title" idx="4294967295"/>
          </p:nvPr>
        </p:nvSpPr>
        <p:spPr>
          <a:xfrm>
            <a:off x="457200" y="274638"/>
            <a:ext cx="8229600" cy="638175"/>
          </a:xfrm>
          <a:prstGeom prst="rect">
            <a:avLst/>
          </a:prstGeom>
        </p:spPr>
        <p:txBody>
          <a:bodyPr/>
          <a:lstStyle/>
          <a:p>
            <a:pPr eaLnBrk="1" hangingPunct="1">
              <a:defRPr/>
            </a:pPr>
            <a:r>
              <a:rPr lang="de-DE" sz="3200" kern="1200" dirty="0" smtClean="0">
                <a:solidFill>
                  <a:srgbClr val="FF7900"/>
                </a:solidFill>
                <a:latin typeface="Humnst777 BT" panose="020B0603030504020204" pitchFamily="34" charset="0"/>
                <a:cs typeface="+mn-cs"/>
              </a:rPr>
              <a:t>Sports</a:t>
            </a:r>
            <a:endParaRPr lang="de-DE" dirty="0">
              <a:latin typeface="Humnst777 BT" panose="020B0603030504020204" pitchFamily="34" charset="0"/>
            </a:endParaRPr>
          </a:p>
        </p:txBody>
      </p:sp>
      <p:pic>
        <p:nvPicPr>
          <p:cNvPr id="1536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8425" y="1493838"/>
            <a:ext cx="2357438" cy="3535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1493838"/>
            <a:ext cx="2376487" cy="353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ußzeilenplatzhalter 4"/>
          <p:cNvSpPr>
            <a:spLocks noGrp="1"/>
          </p:cNvSpPr>
          <p:nvPr>
            <p:ph type="ftr" sz="quarter" idx="11"/>
          </p:nvPr>
        </p:nvSpPr>
        <p:spPr>
          <a:xfrm>
            <a:off x="3276600" y="6324600"/>
            <a:ext cx="1295400" cy="304800"/>
          </a:xfrm>
        </p:spPr>
        <p:txBody>
          <a:bodyPr/>
          <a:lstStyle/>
          <a:p>
            <a:r>
              <a:rPr lang="de-DE" dirty="0">
                <a:latin typeface="Humnst777 Lt BT" pitchFamily="34" charset="0"/>
              </a:rPr>
              <a:t>www.tu-ilmenau.de</a:t>
            </a:r>
          </a:p>
        </p:txBody>
      </p:sp>
      <p:sp>
        <p:nvSpPr>
          <p:cNvPr id="2" name="Datumsplatzhalter 1"/>
          <p:cNvSpPr>
            <a:spLocks noGrp="1"/>
          </p:cNvSpPr>
          <p:nvPr>
            <p:ph type="dt" sz="half" idx="10"/>
          </p:nvPr>
        </p:nvSpPr>
        <p:spPr/>
        <p:txBody>
          <a:bodyPr/>
          <a:lstStyle/>
          <a:p>
            <a:pPr>
              <a:defRPr/>
            </a:pPr>
            <a:fld id="{584C725F-C947-4477-B794-3A160767ECE9}" type="datetime1">
              <a:rPr lang="de-DE" smtClean="0"/>
              <a:t>05.09.2018</a:t>
            </a:fld>
            <a:endParaRPr lang="de-DE"/>
          </a:p>
        </p:txBody>
      </p:sp>
      <p:sp>
        <p:nvSpPr>
          <p:cNvPr id="4" name="Foliennummernplatzhalter 3"/>
          <p:cNvSpPr>
            <a:spLocks noGrp="1"/>
          </p:cNvSpPr>
          <p:nvPr>
            <p:ph type="sldNum" sz="quarter" idx="12"/>
          </p:nvPr>
        </p:nvSpPr>
        <p:spPr/>
        <p:txBody>
          <a:bodyPr/>
          <a:lstStyle/>
          <a:p>
            <a:pPr>
              <a:defRPr/>
            </a:pPr>
            <a:r>
              <a:rPr lang="de-DE" altLang="de-DE" smtClean="0"/>
              <a:t>Page </a:t>
            </a:r>
            <a:fld id="{708572D6-0D66-A84B-A30E-6AC3B41FD6D6}" type="slidenum">
              <a:rPr lang="de-DE" altLang="de-DE" smtClean="0"/>
              <a:pPr>
                <a:defRPr/>
              </a:pPr>
              <a:t>20</a:t>
            </a:fld>
            <a:endParaRPr lang="de-DE" altLang="de-DE"/>
          </a:p>
        </p:txBody>
      </p:sp>
    </p:spTree>
    <p:extLst>
      <p:ext uri="{BB962C8B-B14F-4D97-AF65-F5344CB8AC3E}">
        <p14:creationId xmlns:p14="http://schemas.microsoft.com/office/powerpoint/2010/main" val="24482872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nhaltsplatzhalter 3"/>
          <p:cNvSpPr txBox="1">
            <a:spLocks/>
          </p:cNvSpPr>
          <p:nvPr/>
        </p:nvSpPr>
        <p:spPr bwMode="auto">
          <a:xfrm>
            <a:off x="611188" y="1125538"/>
            <a:ext cx="8229600" cy="4784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2400">
                <a:solidFill>
                  <a:srgbClr val="003366"/>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FF7900"/>
              </a:buClr>
              <a:buFont typeface="Wingdings 3" panose="05040102010807070707" pitchFamily="18" charset="2"/>
              <a:buChar char=""/>
              <a:defRPr/>
            </a:pPr>
            <a:r>
              <a:rPr lang="en-US" altLang="de-DE" sz="1800" kern="0" dirty="0">
                <a:latin typeface="Humnst777 BT"/>
              </a:rPr>
              <a:t>„Initiative </a:t>
            </a:r>
            <a:r>
              <a:rPr lang="en-US" altLang="de-DE" sz="1800" kern="0" dirty="0" smtClean="0">
                <a:latin typeface="Humnst777 BT"/>
              </a:rPr>
              <a:t>for World Solidarity” Ilmenau </a:t>
            </a:r>
            <a:br>
              <a:rPr lang="en-US" altLang="de-DE" sz="1800" kern="0" dirty="0" smtClean="0">
                <a:latin typeface="Humnst777 BT"/>
              </a:rPr>
            </a:br>
            <a:r>
              <a:rPr lang="en-US" altLang="de-DE" sz="1800" kern="0" dirty="0" smtClean="0">
                <a:latin typeface="Humnst777 BT"/>
              </a:rPr>
              <a:t>(ISWI)</a:t>
            </a:r>
            <a:endParaRPr lang="de-DE" altLang="de-DE" sz="1800" kern="0" dirty="0">
              <a:latin typeface="Humnst777 BT"/>
            </a:endParaRPr>
          </a:p>
          <a:p>
            <a:pPr>
              <a:buClr>
                <a:srgbClr val="FF7900"/>
              </a:buClr>
              <a:buFont typeface="Wingdings 3" panose="05040102010807070707" pitchFamily="18" charset="2"/>
              <a:buChar char=""/>
              <a:defRPr/>
            </a:pPr>
            <a:r>
              <a:rPr lang="en-US" altLang="de-DE" sz="1800" kern="0" dirty="0" err="1" smtClean="0">
                <a:latin typeface="Humnst777 BT"/>
              </a:rPr>
              <a:t>KuKo</a:t>
            </a:r>
            <a:r>
              <a:rPr lang="en-US" altLang="de-DE" sz="1800" kern="0" dirty="0" smtClean="0">
                <a:latin typeface="Humnst777 BT"/>
              </a:rPr>
              <a:t> </a:t>
            </a:r>
            <a:r>
              <a:rPr lang="en-US" altLang="de-DE" sz="1800" kern="0" dirty="0" err="1" smtClean="0">
                <a:latin typeface="Humnst777 BT"/>
              </a:rPr>
              <a:t>e.V</a:t>
            </a:r>
            <a:r>
              <a:rPr lang="en-US" altLang="de-DE" sz="1800" kern="0" dirty="0" smtClean="0">
                <a:latin typeface="Humnst777 BT"/>
              </a:rPr>
              <a:t>. (pottery workshop, theater,…)</a:t>
            </a:r>
          </a:p>
          <a:p>
            <a:pPr>
              <a:buClr>
                <a:srgbClr val="FF7900"/>
              </a:buClr>
              <a:buFont typeface="Wingdings 3" panose="05040102010807070707" pitchFamily="18" charset="2"/>
              <a:buChar char=""/>
              <a:defRPr/>
            </a:pPr>
            <a:r>
              <a:rPr lang="en-US" altLang="de-DE" sz="1800" kern="0" dirty="0" smtClean="0">
                <a:latin typeface="Humnst777 BT"/>
              </a:rPr>
              <a:t>Chamber choir</a:t>
            </a:r>
            <a:endParaRPr lang="de-DE" altLang="de-DE" sz="1800" kern="0" dirty="0">
              <a:latin typeface="Humnst777 BT"/>
            </a:endParaRPr>
          </a:p>
          <a:p>
            <a:pPr>
              <a:buClr>
                <a:srgbClr val="FF7900"/>
              </a:buClr>
              <a:buFont typeface="Wingdings 3" panose="05040102010807070707" pitchFamily="18" charset="2"/>
              <a:buChar char=""/>
              <a:defRPr/>
            </a:pPr>
            <a:r>
              <a:rPr lang="en-US" altLang="de-DE" sz="1800" kern="0" dirty="0" smtClean="0">
                <a:solidFill>
                  <a:srgbClr val="003359"/>
                </a:solidFill>
                <a:latin typeface="Humnst777 BT"/>
              </a:rPr>
              <a:t>Chamber orchestra </a:t>
            </a:r>
            <a:endParaRPr lang="de-DE" altLang="de-DE" sz="1800" kern="0" dirty="0">
              <a:solidFill>
                <a:srgbClr val="003359"/>
              </a:solidFill>
              <a:latin typeface="Humnst777 BT"/>
            </a:endParaRPr>
          </a:p>
          <a:p>
            <a:pPr>
              <a:buClr>
                <a:srgbClr val="FF7900"/>
              </a:buClr>
              <a:buFont typeface="Wingdings 3" panose="05040102010807070707" pitchFamily="18" charset="2"/>
              <a:buChar char=""/>
              <a:defRPr/>
            </a:pPr>
            <a:r>
              <a:rPr lang="en-US" altLang="de-DE" sz="1800" kern="0" dirty="0" err="1" smtClean="0">
                <a:latin typeface="Humnst777 BT"/>
              </a:rPr>
              <a:t>iSTUFF</a:t>
            </a:r>
            <a:r>
              <a:rPr lang="en-US" altLang="de-DE" sz="1800" kern="0" dirty="0" smtClean="0">
                <a:latin typeface="Humnst777 BT"/>
              </a:rPr>
              <a:t> student television</a:t>
            </a:r>
            <a:endParaRPr lang="de-DE" altLang="de-DE" sz="1800" kern="0" dirty="0">
              <a:latin typeface="Humnst777 BT"/>
            </a:endParaRPr>
          </a:p>
          <a:p>
            <a:pPr>
              <a:buClr>
                <a:srgbClr val="FF7900"/>
              </a:buClr>
              <a:buFont typeface="Wingdings 3" panose="05040102010807070707" pitchFamily="18" charset="2"/>
              <a:buChar char=""/>
              <a:defRPr/>
            </a:pPr>
            <a:r>
              <a:rPr lang="en-US" altLang="de-DE" sz="1800" kern="0" dirty="0" smtClean="0">
                <a:latin typeface="Humnst777 BT"/>
              </a:rPr>
              <a:t>Ilmenau student clubs</a:t>
            </a:r>
            <a:endParaRPr lang="de-DE" altLang="de-DE" sz="1800" kern="0" dirty="0">
              <a:latin typeface="Humnst777 BT"/>
            </a:endParaRPr>
          </a:p>
          <a:p>
            <a:pPr>
              <a:buClr>
                <a:srgbClr val="FF7900"/>
              </a:buClr>
              <a:buFont typeface="Wingdings 3" panose="05040102010807070707" pitchFamily="18" charset="2"/>
              <a:buChar char=""/>
              <a:defRPr/>
            </a:pPr>
            <a:r>
              <a:rPr lang="en-US" altLang="de-DE" sz="1800" kern="0" dirty="0" smtClean="0">
                <a:latin typeface="Humnst777 BT"/>
              </a:rPr>
              <a:t>Student radio station </a:t>
            </a:r>
            <a:r>
              <a:rPr lang="en-US" altLang="de-DE" sz="1800" kern="0" dirty="0" err="1" smtClean="0">
                <a:latin typeface="Humnst777 BT"/>
              </a:rPr>
              <a:t>hsf</a:t>
            </a:r>
            <a:endParaRPr lang="de-DE" altLang="de-DE" sz="1800" kern="0" dirty="0">
              <a:latin typeface="Humnst777 BT"/>
            </a:endParaRPr>
          </a:p>
          <a:p>
            <a:pPr>
              <a:buClr>
                <a:srgbClr val="FF7900"/>
              </a:buClr>
              <a:buFont typeface="Wingdings 3" panose="05040102010807070707" pitchFamily="18" charset="2"/>
              <a:buChar char=""/>
              <a:defRPr/>
            </a:pPr>
            <a:r>
              <a:rPr lang="en-US" altLang="de-DE" sz="1800" kern="0" dirty="0" smtClean="0">
                <a:latin typeface="Humnst777 BT"/>
              </a:rPr>
              <a:t>Jazz club Ilmenau</a:t>
            </a:r>
            <a:endParaRPr lang="de-DE" altLang="de-DE" sz="1800" kern="0" dirty="0">
              <a:latin typeface="Humnst777 BT"/>
            </a:endParaRPr>
          </a:p>
          <a:p>
            <a:pPr>
              <a:buClr>
                <a:srgbClr val="FF7900"/>
              </a:buClr>
              <a:buFont typeface="Wingdings 3" panose="05040102010807070707" pitchFamily="18" charset="2"/>
              <a:buChar char=""/>
              <a:defRPr/>
            </a:pPr>
            <a:r>
              <a:rPr lang="en-US" altLang="de-DE" sz="1800" kern="0" dirty="0" smtClean="0">
                <a:latin typeface="Humnst777 BT"/>
              </a:rPr>
              <a:t>Big Band Second Unit Jazz</a:t>
            </a:r>
            <a:endParaRPr lang="de-DE" altLang="de-DE" sz="1800" kern="0" dirty="0">
              <a:latin typeface="Humnst777 BT"/>
            </a:endParaRPr>
          </a:p>
          <a:p>
            <a:pPr>
              <a:buClr>
                <a:srgbClr val="FF7900"/>
              </a:buClr>
              <a:buFont typeface="Wingdings 3" panose="05040102010807070707" pitchFamily="18" charset="2"/>
              <a:buChar char=""/>
              <a:defRPr/>
            </a:pPr>
            <a:r>
              <a:rPr lang="en-US" altLang="de-DE" sz="1800" kern="0" dirty="0" smtClean="0">
                <a:latin typeface="Humnst777 BT"/>
              </a:rPr>
              <a:t>Debating club</a:t>
            </a:r>
          </a:p>
          <a:p>
            <a:pPr marL="0" indent="0">
              <a:buClr>
                <a:srgbClr val="FF7900"/>
              </a:buClr>
              <a:buNone/>
              <a:defRPr/>
            </a:pPr>
            <a:r>
              <a:rPr lang="en-US" altLang="de-DE" sz="1800" kern="0" dirty="0" smtClean="0">
                <a:latin typeface="Humnst777 BT"/>
              </a:rPr>
              <a:t>…  and much more</a:t>
            </a:r>
          </a:p>
          <a:p>
            <a:pPr marL="0" indent="0">
              <a:buClr>
                <a:srgbClr val="FF7900"/>
              </a:buClr>
              <a:buNone/>
              <a:defRPr/>
            </a:pPr>
            <a:endParaRPr lang="en-US" altLang="de-DE" sz="1700" kern="0" dirty="0">
              <a:latin typeface="Humnst777 BT"/>
            </a:endParaRPr>
          </a:p>
          <a:p>
            <a:pPr marL="0" indent="0">
              <a:buClr>
                <a:srgbClr val="FF7900"/>
              </a:buClr>
              <a:buNone/>
              <a:defRPr/>
            </a:pPr>
            <a:r>
              <a:rPr lang="en-US" altLang="de-DE" sz="1800" kern="0" dirty="0" smtClean="0">
                <a:latin typeface="Humnst777 BT"/>
              </a:rPr>
              <a:t>also: clubs in the city of Ilmenau as fighting</a:t>
            </a:r>
            <a:br>
              <a:rPr lang="en-US" altLang="de-DE" sz="1800" kern="0" dirty="0" smtClean="0">
                <a:latin typeface="Humnst777 BT"/>
              </a:rPr>
            </a:br>
            <a:r>
              <a:rPr lang="en-US" altLang="de-DE" sz="1800" kern="0" dirty="0" smtClean="0">
                <a:latin typeface="Humnst777 BT"/>
              </a:rPr>
              <a:t>sports club, choirs… </a:t>
            </a:r>
            <a:r>
              <a:rPr lang="en-US" altLang="de-DE" sz="1800" kern="0" dirty="0" smtClean="0">
                <a:latin typeface="Humnst777 BT"/>
                <a:hlinkClick r:id="rId3"/>
              </a:rPr>
              <a:t>www.ilmenau.de</a:t>
            </a:r>
            <a:r>
              <a:rPr lang="en-US" altLang="de-DE" sz="1800" kern="0" dirty="0" smtClean="0">
                <a:latin typeface="Humnst777 BT"/>
              </a:rPr>
              <a:t> </a:t>
            </a:r>
            <a:endParaRPr lang="de-DE" altLang="de-DE" sz="1800" kern="0" dirty="0" smtClean="0">
              <a:latin typeface="Humnst777 BT"/>
            </a:endParaRPr>
          </a:p>
          <a:p>
            <a:pPr>
              <a:defRPr/>
            </a:pPr>
            <a:endParaRPr lang="de-DE" altLang="de-DE" sz="2000" kern="0" dirty="0" smtClean="0">
              <a:latin typeface="Humnst777 BT"/>
            </a:endParaRPr>
          </a:p>
        </p:txBody>
      </p:sp>
      <p:pic>
        <p:nvPicPr>
          <p:cNvPr id="8" name="Grafi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75263" y="3500438"/>
            <a:ext cx="369411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75263" y="1101725"/>
            <a:ext cx="3694112"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
          <p:cNvSpPr>
            <a:spLocks noChangeArrowheads="1"/>
          </p:cNvSpPr>
          <p:nvPr/>
        </p:nvSpPr>
        <p:spPr bwMode="auto">
          <a:xfrm>
            <a:off x="685800" y="2286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de-DE" altLang="de-DE" sz="3200" dirty="0" smtClean="0">
                <a:solidFill>
                  <a:srgbClr val="FF7900"/>
                </a:solidFill>
                <a:latin typeface="Humnst777 BT" pitchFamily="34" charset="0"/>
              </a:rPr>
              <a:t>Cultural </a:t>
            </a:r>
            <a:r>
              <a:rPr lang="de-DE" altLang="de-DE" sz="3200" dirty="0" err="1" smtClean="0">
                <a:solidFill>
                  <a:srgbClr val="FF7900"/>
                </a:solidFill>
                <a:latin typeface="Humnst777 BT" pitchFamily="34" charset="0"/>
              </a:rPr>
              <a:t>activities</a:t>
            </a:r>
            <a:r>
              <a:rPr lang="de-DE" altLang="de-DE" sz="3200" dirty="0" smtClean="0">
                <a:solidFill>
                  <a:srgbClr val="FF7900"/>
                </a:solidFill>
                <a:latin typeface="Humnst777 BT" pitchFamily="34" charset="0"/>
              </a:rPr>
              <a:t> on </a:t>
            </a:r>
            <a:r>
              <a:rPr lang="de-DE" altLang="de-DE" sz="3200" dirty="0" err="1" smtClean="0">
                <a:solidFill>
                  <a:srgbClr val="FF7900"/>
                </a:solidFill>
                <a:latin typeface="Humnst777 BT" pitchFamily="34" charset="0"/>
              </a:rPr>
              <a:t>campus</a:t>
            </a:r>
            <a:endParaRPr lang="de-DE" altLang="de-DE" sz="3200" dirty="0">
              <a:solidFill>
                <a:srgbClr val="FF7900"/>
              </a:solidFill>
              <a:latin typeface="Humnst777 BT" pitchFamily="34" charset="0"/>
            </a:endParaRPr>
          </a:p>
        </p:txBody>
      </p:sp>
    </p:spTree>
    <p:extLst>
      <p:ext uri="{BB962C8B-B14F-4D97-AF65-F5344CB8AC3E}">
        <p14:creationId xmlns:p14="http://schemas.microsoft.com/office/powerpoint/2010/main" val="243148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22447" y="3212976"/>
            <a:ext cx="8377236" cy="1107996"/>
          </a:xfrm>
          <a:prstGeom prst="rect">
            <a:avLst/>
          </a:prstGeom>
        </p:spPr>
        <p:txBody>
          <a:bodyPr wrap="square">
            <a:spAutoFit/>
          </a:bodyPr>
          <a:lstStyle/>
          <a:p>
            <a:pPr algn="ctr"/>
            <a:r>
              <a:rPr lang="de-DE" sz="6600" dirty="0" err="1" smtClean="0">
                <a:latin typeface="Humnst777 BT" panose="020B0603030504020204" pitchFamily="34" charset="0"/>
              </a:rPr>
              <a:t>ambitious</a:t>
            </a:r>
            <a:endParaRPr lang="de-DE" sz="6600" dirty="0">
              <a:latin typeface="Humnst777 BT" panose="020B0603030504020204" pitchFamily="34" charset="0"/>
            </a:endParaRPr>
          </a:p>
        </p:txBody>
      </p:sp>
      <p:sp>
        <p:nvSpPr>
          <p:cNvPr id="26" name="Textfeld 25"/>
          <p:cNvSpPr txBox="1"/>
          <p:nvPr/>
        </p:nvSpPr>
        <p:spPr>
          <a:xfrm>
            <a:off x="622446" y="1783702"/>
            <a:ext cx="8377237" cy="1631216"/>
          </a:xfrm>
          <a:prstGeom prst="rect">
            <a:avLst/>
          </a:prstGeom>
          <a:noFill/>
        </p:spPr>
        <p:txBody>
          <a:bodyPr wrap="square" rtlCol="0">
            <a:spAutoFit/>
          </a:bodyPr>
          <a:lstStyle/>
          <a:p>
            <a:pPr algn="ctr"/>
            <a:r>
              <a:rPr lang="de-DE" sz="2800" dirty="0" err="1">
                <a:latin typeface="Humnst777 BT" panose="020B0603030504020204" pitchFamily="34" charset="0"/>
              </a:rPr>
              <a:t>i</a:t>
            </a:r>
            <a:r>
              <a:rPr lang="de-DE" sz="2800" dirty="0" err="1" smtClean="0">
                <a:latin typeface="Humnst777 BT" panose="020B0603030504020204" pitchFamily="34" charset="0"/>
              </a:rPr>
              <a:t>nteractive</a:t>
            </a:r>
            <a:endParaRPr lang="de-DE" sz="2800" dirty="0" smtClean="0">
              <a:latin typeface="Humnst777 BT" panose="020B0603030504020204" pitchFamily="34" charset="0"/>
            </a:endParaRPr>
          </a:p>
          <a:p>
            <a:pPr algn="ctr"/>
            <a:r>
              <a:rPr lang="de-DE" sz="3200" dirty="0">
                <a:latin typeface="Humnst777 BT" panose="020B0603030504020204" pitchFamily="34" charset="0"/>
              </a:rPr>
              <a:t>i</a:t>
            </a:r>
            <a:r>
              <a:rPr lang="de-DE" sz="3200" dirty="0" smtClean="0">
                <a:latin typeface="Humnst777 BT" panose="020B0603030504020204" pitchFamily="34" charset="0"/>
              </a:rPr>
              <a:t>nternational</a:t>
            </a:r>
          </a:p>
          <a:p>
            <a:pPr algn="ctr"/>
            <a:r>
              <a:rPr lang="de-DE" sz="4000" dirty="0" err="1" smtClean="0">
                <a:latin typeface="Humnst777 BT" panose="020B0603030504020204" pitchFamily="34" charset="0"/>
              </a:rPr>
              <a:t>interdisciplinary</a:t>
            </a:r>
            <a:endParaRPr lang="de-DE" sz="4000" dirty="0" smtClean="0">
              <a:latin typeface="Humnst777 BT" panose="020B0603030504020204" pitchFamily="34" charset="0"/>
            </a:endParaRPr>
          </a:p>
        </p:txBody>
      </p:sp>
      <p:sp>
        <p:nvSpPr>
          <p:cNvPr id="10" name="Fußzeilenplatzhalter 4"/>
          <p:cNvSpPr>
            <a:spLocks noGrp="1"/>
          </p:cNvSpPr>
          <p:nvPr>
            <p:ph type="ftr" sz="quarter" idx="11"/>
          </p:nvPr>
        </p:nvSpPr>
        <p:spPr/>
        <p:txBody>
          <a:bodyPr/>
          <a:lstStyle/>
          <a:p>
            <a:r>
              <a:rPr lang="de-DE" dirty="0">
                <a:latin typeface="Humnst777 Lt BT" pitchFamily="34" charset="0"/>
              </a:rPr>
              <a:t>www.tu-ilmenau.de</a:t>
            </a:r>
          </a:p>
        </p:txBody>
      </p:sp>
      <p:sp>
        <p:nvSpPr>
          <p:cNvPr id="2" name="Foliennummernplatzhalter 1"/>
          <p:cNvSpPr>
            <a:spLocks noGrp="1"/>
          </p:cNvSpPr>
          <p:nvPr>
            <p:ph type="sldNum" sz="quarter" idx="12"/>
          </p:nvPr>
        </p:nvSpPr>
        <p:spPr/>
        <p:txBody>
          <a:bodyPr/>
          <a:lstStyle/>
          <a:p>
            <a:fld id="{6319317D-09EE-1349-964E-70AA11E73216}" type="slidenum">
              <a:rPr lang="de-DE" smtClean="0">
                <a:latin typeface="Humnst777 Lt BT" pitchFamily="34" charset="0"/>
              </a:rPr>
              <a:pPr/>
              <a:t>22</a:t>
            </a:fld>
            <a:endParaRPr lang="de-DE" dirty="0">
              <a:latin typeface="Humnst777 Lt BT" pitchFamily="34" charset="0"/>
            </a:endParaRPr>
          </a:p>
        </p:txBody>
      </p:sp>
      <p:pic>
        <p:nvPicPr>
          <p:cNvPr id="2050" name="Picture 2" descr="https://www.tu-ilmenau.de/fileadmin/media/intranet/tu-ilmenau-foto.jpg"/>
          <p:cNvPicPr>
            <a:picLocks noChangeAspect="1" noChangeArrowheads="1"/>
          </p:cNvPicPr>
          <p:nvPr/>
        </p:nvPicPr>
        <p:blipFill rotWithShape="1">
          <a:blip r:embed="rId3">
            <a:extLst>
              <a:ext uri="{28A0092B-C50C-407E-A947-70E740481C1C}">
                <a14:useLocalDpi xmlns:a14="http://schemas.microsoft.com/office/drawing/2010/main" val="0"/>
              </a:ext>
            </a:extLst>
          </a:blip>
          <a:srcRect t="19435" b="15276"/>
          <a:stretch/>
        </p:blipFill>
        <p:spPr bwMode="auto">
          <a:xfrm>
            <a:off x="623888" y="4247811"/>
            <a:ext cx="8377237" cy="15574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594137" y="5548157"/>
            <a:ext cx="957313" cy="246221"/>
          </a:xfrm>
          <a:prstGeom prst="rect">
            <a:avLst/>
          </a:prstGeom>
          <a:noFill/>
        </p:spPr>
        <p:txBody>
          <a:bodyPr wrap="none" rtlCol="0">
            <a:spAutoFit/>
          </a:bodyPr>
          <a:lstStyle/>
          <a:p>
            <a:r>
              <a:rPr lang="de-DE" sz="1000" dirty="0" smtClean="0">
                <a:solidFill>
                  <a:schemeClr val="bg1"/>
                </a:solidFill>
              </a:rPr>
              <a:t>tu-ilmenau.de</a:t>
            </a:r>
            <a:endParaRPr lang="de-DE" sz="1000" dirty="0">
              <a:solidFill>
                <a:schemeClr val="bg1"/>
              </a:solidFill>
            </a:endParaRPr>
          </a:p>
        </p:txBody>
      </p:sp>
      <p:sp>
        <p:nvSpPr>
          <p:cNvPr id="17" name="Rechteck 5"/>
          <p:cNvSpPr>
            <a:spLocks noChangeArrowheads="1"/>
          </p:cNvSpPr>
          <p:nvPr/>
        </p:nvSpPr>
        <p:spPr bwMode="auto">
          <a:xfrm>
            <a:off x="684213" y="188913"/>
            <a:ext cx="81359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de-DE" altLang="de-DE" sz="3600" dirty="0" err="1" smtClean="0">
                <a:solidFill>
                  <a:srgbClr val="FF6600"/>
                </a:solidFill>
                <a:latin typeface="Humnst777 BT" panose="020B0603030504020204" pitchFamily="34" charset="0"/>
              </a:rPr>
              <a:t>Beyond</a:t>
            </a:r>
            <a:r>
              <a:rPr lang="de-DE" altLang="de-DE" sz="3600" dirty="0" smtClean="0">
                <a:solidFill>
                  <a:srgbClr val="FF6600"/>
                </a:solidFill>
                <a:latin typeface="Humnst777 BT" panose="020B0603030504020204" pitchFamily="34" charset="0"/>
              </a:rPr>
              <a:t> </a:t>
            </a:r>
            <a:r>
              <a:rPr lang="de-DE" altLang="de-DE" sz="3600" dirty="0" err="1" smtClean="0">
                <a:solidFill>
                  <a:srgbClr val="FF6600"/>
                </a:solidFill>
                <a:latin typeface="Humnst777 BT" panose="020B0603030504020204" pitchFamily="34" charset="0"/>
              </a:rPr>
              <a:t>Studying</a:t>
            </a:r>
            <a:endParaRPr lang="de-DE" altLang="de-DE" sz="3600" dirty="0">
              <a:solidFill>
                <a:srgbClr val="FF6600"/>
              </a:solidFill>
              <a:latin typeface="Humnst777 BT" panose="020B0603030504020204" pitchFamily="34" charset="0"/>
            </a:endParaRPr>
          </a:p>
          <a:p>
            <a:pPr algn="ctr"/>
            <a:r>
              <a:rPr lang="de-DE" altLang="de-DE" sz="3600" dirty="0" err="1" smtClean="0">
                <a:solidFill>
                  <a:srgbClr val="FF6600"/>
                </a:solidFill>
                <a:latin typeface="Humnst777 BT" panose="020B0603030504020204" pitchFamily="34" charset="0"/>
              </a:rPr>
              <a:t>Be</a:t>
            </a:r>
            <a:r>
              <a:rPr lang="de-DE" altLang="de-DE" sz="3600" dirty="0" smtClean="0">
                <a:solidFill>
                  <a:srgbClr val="FF6600"/>
                </a:solidFill>
                <a:latin typeface="Humnst777 BT" panose="020B0603030504020204" pitchFamily="34" charset="0"/>
              </a:rPr>
              <a:t> ...</a:t>
            </a:r>
            <a:endParaRPr lang="de-DE" altLang="de-DE" sz="3600" dirty="0">
              <a:solidFill>
                <a:srgbClr val="FF6600"/>
              </a:solidFill>
              <a:latin typeface="Humnst777 BT" panose="020B0603030504020204" pitchFamily="34" charset="0"/>
            </a:endParaRPr>
          </a:p>
        </p:txBody>
      </p:sp>
      <p:sp>
        <p:nvSpPr>
          <p:cNvPr id="3" name="Datumsplatzhalter 2"/>
          <p:cNvSpPr>
            <a:spLocks noGrp="1"/>
          </p:cNvSpPr>
          <p:nvPr>
            <p:ph type="dt" sz="half" idx="10"/>
          </p:nvPr>
        </p:nvSpPr>
        <p:spPr/>
        <p:txBody>
          <a:bodyPr/>
          <a:lstStyle/>
          <a:p>
            <a:pPr>
              <a:defRPr/>
            </a:pPr>
            <a:fld id="{3CBF8949-0BC0-4635-9290-7E537439684A}" type="datetime1">
              <a:rPr lang="de-DE" smtClean="0"/>
              <a:t>05.09.2018</a:t>
            </a:fld>
            <a:endParaRPr lang="de-DE"/>
          </a:p>
        </p:txBody>
      </p:sp>
    </p:spTree>
    <p:extLst>
      <p:ext uri="{BB962C8B-B14F-4D97-AF65-F5344CB8AC3E}">
        <p14:creationId xmlns:p14="http://schemas.microsoft.com/office/powerpoint/2010/main" val="202238820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fade">
                                      <p:cBhvr>
                                        <p:cTn id="12" dur="500"/>
                                        <p:tgtEl>
                                          <p:spTgt spid="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xEl>
                                              <p:pRg st="2" end="2"/>
                                            </p:txEl>
                                          </p:spTgt>
                                        </p:tgtEl>
                                        <p:attrNameLst>
                                          <p:attrName>style.visibility</p:attrName>
                                        </p:attrNameLst>
                                      </p:cBhvr>
                                      <p:to>
                                        <p:strVal val="visible"/>
                                      </p:to>
                                    </p:set>
                                    <p:animEffect transition="in" filter="fade">
                                      <p:cBhvr>
                                        <p:cTn id="17" dur="500"/>
                                        <p:tgtEl>
                                          <p:spTgt spid="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par>
                          <p:cTn id="23" fill="hold">
                            <p:stCondLst>
                              <p:cond delay="500"/>
                            </p:stCondLst>
                            <p:childTnLst>
                              <p:par>
                                <p:cTn id="24" presetID="10" presetClass="entr" presetSubtype="0" fill="hold" nodeType="afterEffect">
                                  <p:stCondLst>
                                    <p:cond delay="50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7" name="Rectangle 2"/>
          <p:cNvSpPr>
            <a:spLocks noGrp="1" noChangeArrowheads="1"/>
          </p:cNvSpPr>
          <p:nvPr>
            <p:ph type="title"/>
          </p:nvPr>
        </p:nvSpPr>
        <p:spPr/>
        <p:txBody>
          <a:bodyPr/>
          <a:lstStyle/>
          <a:p>
            <a:r>
              <a:rPr lang="en-GB" altLang="de-DE" smtClean="0"/>
              <a:t>Technische Universität Ilmenau</a:t>
            </a:r>
            <a:endParaRPr lang="de-DE" altLang="de-DE"/>
          </a:p>
        </p:txBody>
      </p:sp>
      <p:pic>
        <p:nvPicPr>
          <p:cNvPr id="38918"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944563"/>
            <a:ext cx="6086475"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feld 7"/>
          <p:cNvSpPr txBox="1">
            <a:spLocks noChangeArrowheads="1"/>
          </p:cNvSpPr>
          <p:nvPr/>
        </p:nvSpPr>
        <p:spPr bwMode="auto">
          <a:xfrm>
            <a:off x="6840538" y="5681663"/>
            <a:ext cx="23034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de-DE" altLang="de-DE" sz="800"/>
              <a:t>Luftaufnahme: © Nürnberg Luftbild, Hajo Dietz</a:t>
            </a:r>
          </a:p>
          <a:p>
            <a:r>
              <a:rPr lang="de-DE" altLang="de-DE" sz="800"/>
              <a:t> </a:t>
            </a:r>
          </a:p>
        </p:txBody>
      </p:sp>
      <p:sp>
        <p:nvSpPr>
          <p:cNvPr id="2" name="Textfeld 1"/>
          <p:cNvSpPr txBox="1"/>
          <p:nvPr/>
        </p:nvSpPr>
        <p:spPr>
          <a:xfrm>
            <a:off x="539553" y="5038660"/>
            <a:ext cx="8071047" cy="830997"/>
          </a:xfrm>
          <a:prstGeom prst="rect">
            <a:avLst/>
          </a:prstGeom>
          <a:noFill/>
        </p:spPr>
        <p:txBody>
          <a:bodyPr wrap="square" rtlCol="0">
            <a:spAutoFit/>
          </a:bodyPr>
          <a:lstStyle/>
          <a:p>
            <a:pPr algn="ctr"/>
            <a:r>
              <a:rPr lang="de-DE" dirty="0" err="1" smtClean="0"/>
              <a:t>We</a:t>
            </a:r>
            <a:r>
              <a:rPr lang="de-DE" dirty="0" smtClean="0"/>
              <a:t> </a:t>
            </a:r>
            <a:r>
              <a:rPr lang="de-DE" dirty="0" err="1" smtClean="0"/>
              <a:t>wish</a:t>
            </a:r>
            <a:r>
              <a:rPr lang="de-DE" dirty="0" smtClean="0"/>
              <a:t> </a:t>
            </a:r>
            <a:r>
              <a:rPr lang="de-DE" dirty="0" err="1" smtClean="0"/>
              <a:t>you</a:t>
            </a:r>
            <a:r>
              <a:rPr lang="de-DE" dirty="0" smtClean="0"/>
              <a:t> a happy </a:t>
            </a:r>
            <a:r>
              <a:rPr lang="de-DE" dirty="0" err="1" smtClean="0"/>
              <a:t>and</a:t>
            </a:r>
            <a:r>
              <a:rPr lang="de-DE" dirty="0" smtClean="0"/>
              <a:t> </a:t>
            </a:r>
            <a:r>
              <a:rPr lang="de-DE" dirty="0" err="1" smtClean="0"/>
              <a:t>successful</a:t>
            </a:r>
            <a:r>
              <a:rPr lang="de-DE" dirty="0" smtClean="0"/>
              <a:t> </a:t>
            </a:r>
            <a:r>
              <a:rPr lang="de-DE" dirty="0" err="1" smtClean="0"/>
              <a:t>life</a:t>
            </a:r>
            <a:r>
              <a:rPr lang="de-DE" dirty="0" smtClean="0"/>
              <a:t> in Ilmenau, </a:t>
            </a:r>
          </a:p>
          <a:p>
            <a:pPr algn="ctr"/>
            <a:r>
              <a:rPr lang="de-DE" dirty="0" err="1" smtClean="0"/>
              <a:t>full</a:t>
            </a:r>
            <a:r>
              <a:rPr lang="de-DE" dirty="0" smtClean="0"/>
              <a:t> </a:t>
            </a:r>
            <a:r>
              <a:rPr lang="de-DE" dirty="0" err="1" smtClean="0"/>
              <a:t>of</a:t>
            </a:r>
            <a:r>
              <a:rPr lang="de-DE" dirty="0" smtClean="0"/>
              <a:t> </a:t>
            </a:r>
            <a:r>
              <a:rPr lang="de-DE" dirty="0" err="1" smtClean="0"/>
              <a:t>good</a:t>
            </a:r>
            <a:r>
              <a:rPr lang="de-DE" dirty="0" smtClean="0"/>
              <a:t> </a:t>
            </a:r>
            <a:r>
              <a:rPr lang="de-DE" dirty="0" err="1" smtClean="0"/>
              <a:t>impressions</a:t>
            </a:r>
            <a:r>
              <a:rPr lang="de-DE" dirty="0" smtClean="0"/>
              <a:t> </a:t>
            </a:r>
            <a:endParaRPr lang="de-DE" dirty="0"/>
          </a:p>
        </p:txBody>
      </p:sp>
      <p:sp>
        <p:nvSpPr>
          <p:cNvPr id="3" name="Datumsplatzhalter 2"/>
          <p:cNvSpPr>
            <a:spLocks noGrp="1"/>
          </p:cNvSpPr>
          <p:nvPr>
            <p:ph type="dt" sz="half" idx="10"/>
          </p:nvPr>
        </p:nvSpPr>
        <p:spPr/>
        <p:txBody>
          <a:bodyPr/>
          <a:lstStyle/>
          <a:p>
            <a:pPr>
              <a:defRPr/>
            </a:pPr>
            <a:fld id="{2CEE7E1C-6D3E-40C0-B87C-AF5BB3151873}" type="datetime1">
              <a:rPr lang="de-DE" smtClean="0"/>
              <a:t>05.09.2018</a:t>
            </a:fld>
            <a:endParaRPr lang="de-DE"/>
          </a:p>
        </p:txBody>
      </p:sp>
      <p:sp>
        <p:nvSpPr>
          <p:cNvPr id="4" name="Fußzeilenplatzhalter 3"/>
          <p:cNvSpPr>
            <a:spLocks noGrp="1"/>
          </p:cNvSpPr>
          <p:nvPr>
            <p:ph type="ftr" sz="quarter" idx="11"/>
          </p:nvPr>
        </p:nvSpPr>
        <p:spPr/>
        <p:txBody>
          <a:bodyPr/>
          <a:lstStyle/>
          <a:p>
            <a:pPr>
              <a:defRPr/>
            </a:pPr>
            <a:r>
              <a:rPr lang="de-DE" smtClean="0"/>
              <a:t>www.tu-ilmenau.de</a:t>
            </a:r>
            <a:endParaRPr lang="de-DE"/>
          </a:p>
        </p:txBody>
      </p:sp>
      <p:sp>
        <p:nvSpPr>
          <p:cNvPr id="5" name="Foliennummernplatzhalter 4"/>
          <p:cNvSpPr>
            <a:spLocks noGrp="1"/>
          </p:cNvSpPr>
          <p:nvPr>
            <p:ph type="sldNum" sz="quarter" idx="12"/>
          </p:nvPr>
        </p:nvSpPr>
        <p:spPr/>
        <p:txBody>
          <a:bodyPr/>
          <a:lstStyle/>
          <a:p>
            <a:pPr>
              <a:defRPr/>
            </a:pPr>
            <a:r>
              <a:rPr lang="de-DE" altLang="de-DE" smtClean="0"/>
              <a:t>Page </a:t>
            </a:r>
            <a:fld id="{F26DB5B6-DD5A-844C-995B-5D368B01A658}" type="slidenum">
              <a:rPr lang="de-DE" altLang="de-DE" smtClean="0"/>
              <a:pPr>
                <a:defRPr/>
              </a:pPr>
              <a:t>23</a:t>
            </a:fld>
            <a:endParaRPr lang="de-DE" altLang="de-DE"/>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atumsplatzhalter 1"/>
          <p:cNvSpPr>
            <a:spLocks noGrp="1"/>
          </p:cNvSpPr>
          <p:nvPr>
            <p:ph type="dt" sz="quarter" idx="10"/>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EDD60E4B-F314-463D-9CA5-3A8096ECD1C7}" type="datetime1">
              <a:rPr lang="de-DE" altLang="de-DE" sz="1000" smtClean="0">
                <a:solidFill>
                  <a:schemeClr val="bg1"/>
                </a:solidFill>
              </a:rPr>
              <a:t>05.09.2018</a:t>
            </a:fld>
            <a:endParaRPr lang="de-DE" altLang="de-DE" sz="1000" dirty="0">
              <a:solidFill>
                <a:schemeClr val="bg1"/>
              </a:solidFill>
            </a:endParaRPr>
          </a:p>
        </p:txBody>
      </p:sp>
      <p:sp>
        <p:nvSpPr>
          <p:cNvPr id="5" name="Rectangle 2"/>
          <p:cNvSpPr txBox="1">
            <a:spLocks noChangeArrowheads="1"/>
          </p:cNvSpPr>
          <p:nvPr/>
        </p:nvSpPr>
        <p:spPr bwMode="auto">
          <a:xfrm>
            <a:off x="533400" y="152400"/>
            <a:ext cx="8001000" cy="6858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eaLnBrk="1" hangingPunct="1">
              <a:defRPr/>
            </a:pPr>
            <a:r>
              <a:rPr lang="en-GB" altLang="de-DE" sz="3200" kern="0" dirty="0" err="1" smtClean="0">
                <a:solidFill>
                  <a:srgbClr val="FF7900"/>
                </a:solidFill>
                <a:latin typeface="Humnst777 BT" panose="020B0603030504020204" pitchFamily="34" charset="0"/>
              </a:rPr>
              <a:t>Technische</a:t>
            </a:r>
            <a:r>
              <a:rPr lang="en-GB" altLang="de-DE" sz="3200" kern="0" dirty="0" smtClean="0">
                <a:solidFill>
                  <a:srgbClr val="FF7900"/>
                </a:solidFill>
                <a:latin typeface="Humnst777 BT" panose="020B0603030504020204" pitchFamily="34" charset="0"/>
              </a:rPr>
              <a:t> </a:t>
            </a:r>
            <a:r>
              <a:rPr lang="en-GB" altLang="de-DE" sz="3200" kern="0" dirty="0" err="1" smtClean="0">
                <a:solidFill>
                  <a:srgbClr val="FF7900"/>
                </a:solidFill>
                <a:latin typeface="Humnst777 BT" panose="020B0603030504020204" pitchFamily="34" charset="0"/>
              </a:rPr>
              <a:t>Universität</a:t>
            </a:r>
            <a:r>
              <a:rPr lang="en-GB" altLang="de-DE" sz="3200" kern="0" dirty="0" smtClean="0">
                <a:solidFill>
                  <a:srgbClr val="FF7900"/>
                </a:solidFill>
                <a:latin typeface="Humnst777 BT" panose="020B0603030504020204" pitchFamily="34" charset="0"/>
              </a:rPr>
              <a:t> </a:t>
            </a:r>
            <a:r>
              <a:rPr lang="en-GB" altLang="de-DE" sz="3200" kern="0" dirty="0" err="1" smtClean="0">
                <a:solidFill>
                  <a:srgbClr val="FF7900"/>
                </a:solidFill>
                <a:latin typeface="Humnst777 BT" panose="020B0603030504020204" pitchFamily="34" charset="0"/>
              </a:rPr>
              <a:t>Ilmenau</a:t>
            </a:r>
            <a:endParaRPr lang="de-DE" altLang="de-DE" sz="3200" kern="0" dirty="0" smtClean="0">
              <a:solidFill>
                <a:srgbClr val="FF7900"/>
              </a:solidFill>
              <a:latin typeface="Humnst777 BT" panose="020B0603030504020204" pitchFamily="34" charset="0"/>
            </a:endParaRPr>
          </a:p>
        </p:txBody>
      </p:sp>
      <p:pic>
        <p:nvPicPr>
          <p:cNvPr id="39942" name="Picture 14" descr="https://prpicture.rz.tu-ilmenau.de/resourcespace/filestore/2/4/7/8_d9a936467d29caa/2478scr_0d06b62e7c06c6a.jpg?v=2013-02-20+10%3A07%3A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908050"/>
            <a:ext cx="5905500"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2322513" y="5084763"/>
            <a:ext cx="46799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defRPr/>
            </a:pPr>
            <a:r>
              <a:rPr lang="de-DE" altLang="de-DE" sz="2800" spc="600" dirty="0" smtClean="0">
                <a:solidFill>
                  <a:srgbClr val="FF7900"/>
                </a:solidFill>
                <a:latin typeface="Humnst777 BT" panose="020B0603030504020204" pitchFamily="34" charset="0"/>
              </a:rPr>
              <a:t>T H A N K   Y O U</a:t>
            </a:r>
          </a:p>
        </p:txBody>
      </p:sp>
      <p:sp>
        <p:nvSpPr>
          <p:cNvPr id="2" name="Fußzeilenplatzhalter 1"/>
          <p:cNvSpPr>
            <a:spLocks noGrp="1"/>
          </p:cNvSpPr>
          <p:nvPr>
            <p:ph type="ftr" sz="quarter" idx="11"/>
          </p:nvPr>
        </p:nvSpPr>
        <p:spPr/>
        <p:txBody>
          <a:bodyPr/>
          <a:lstStyle/>
          <a:p>
            <a:pPr>
              <a:defRPr/>
            </a:pPr>
            <a:r>
              <a:rPr lang="de-DE" smtClean="0"/>
              <a:t>www.tu-ilmenau.de</a:t>
            </a:r>
            <a:endParaRPr lang="de-DE"/>
          </a:p>
        </p:txBody>
      </p:sp>
      <p:sp>
        <p:nvSpPr>
          <p:cNvPr id="3" name="Foliennummernplatzhalter 2"/>
          <p:cNvSpPr>
            <a:spLocks noGrp="1"/>
          </p:cNvSpPr>
          <p:nvPr>
            <p:ph type="sldNum" sz="quarter" idx="12"/>
          </p:nvPr>
        </p:nvSpPr>
        <p:spPr/>
        <p:txBody>
          <a:bodyPr/>
          <a:lstStyle/>
          <a:p>
            <a:pPr>
              <a:defRPr/>
            </a:pPr>
            <a:r>
              <a:rPr lang="de-DE" altLang="de-DE" smtClean="0"/>
              <a:t>Page </a:t>
            </a:r>
            <a:fld id="{708572D6-0D66-A84B-A30E-6AC3B41FD6D6}" type="slidenum">
              <a:rPr lang="de-DE" altLang="de-DE" smtClean="0"/>
              <a:pPr>
                <a:defRPr/>
              </a:pPr>
              <a:t>24</a:t>
            </a:fld>
            <a:endParaRPr lang="de-DE" altLang="de-DE"/>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922114"/>
          </a:xfrm>
        </p:spPr>
        <p:txBody>
          <a:bodyPr/>
          <a:lstStyle/>
          <a:p>
            <a:r>
              <a:rPr lang="de-DE" sz="3600" b="1" dirty="0" err="1" smtClean="0">
                <a:latin typeface="Humnst777 BT" panose="020B0603030504020204" pitchFamily="34" charset="0"/>
              </a:rPr>
              <a:t>Where</a:t>
            </a:r>
            <a:r>
              <a:rPr lang="de-DE" sz="3600" b="1" dirty="0" smtClean="0">
                <a:latin typeface="Humnst777 BT" panose="020B0603030504020204" pitchFamily="34" charset="0"/>
              </a:rPr>
              <a:t> </a:t>
            </a:r>
            <a:r>
              <a:rPr lang="de-DE" sz="3600" b="1" dirty="0" err="1" smtClean="0">
                <a:latin typeface="Humnst777 BT" panose="020B0603030504020204" pitchFamily="34" charset="0"/>
              </a:rPr>
              <a:t>are</a:t>
            </a:r>
            <a:r>
              <a:rPr lang="de-DE" sz="3600" b="1" dirty="0" smtClean="0">
                <a:latin typeface="Humnst777 BT" panose="020B0603030504020204" pitchFamily="34" charset="0"/>
              </a:rPr>
              <a:t> </a:t>
            </a:r>
            <a:r>
              <a:rPr lang="de-DE" sz="3600" b="1" dirty="0" err="1" smtClean="0">
                <a:latin typeface="Humnst777 BT" panose="020B0603030504020204" pitchFamily="34" charset="0"/>
              </a:rPr>
              <a:t>we</a:t>
            </a:r>
            <a:r>
              <a:rPr lang="de-DE" sz="3600" b="1" dirty="0" smtClean="0">
                <a:latin typeface="Humnst777 BT" panose="020B0603030504020204" pitchFamily="34" charset="0"/>
              </a:rPr>
              <a:t>? </a:t>
            </a:r>
            <a:endParaRPr lang="de-DE" sz="3600" b="1" dirty="0">
              <a:latin typeface="Humnst777 BT" panose="020B0603030504020204" pitchFamily="34" charset="0"/>
            </a:endParaRPr>
          </a:p>
        </p:txBody>
      </p:sp>
      <p:sp>
        <p:nvSpPr>
          <p:cNvPr id="4" name="Datumsplatzhalter 3"/>
          <p:cNvSpPr>
            <a:spLocks noGrp="1"/>
          </p:cNvSpPr>
          <p:nvPr>
            <p:ph type="dt" sz="half" idx="10"/>
          </p:nvPr>
        </p:nvSpPr>
        <p:spPr/>
        <p:txBody>
          <a:bodyPr/>
          <a:lstStyle/>
          <a:p>
            <a:pPr>
              <a:defRPr/>
            </a:pPr>
            <a:fld id="{5F1F9F3F-F490-44CE-A430-09DF97CF6155}" type="datetime1">
              <a:rPr lang="de-DE" smtClean="0"/>
              <a:t>05.09.2018</a:t>
            </a:fld>
            <a:endParaRPr lang="de-DE"/>
          </a:p>
        </p:txBody>
      </p:sp>
      <p:sp>
        <p:nvSpPr>
          <p:cNvPr id="5" name="Fußzeilenplatzhalter 4"/>
          <p:cNvSpPr>
            <a:spLocks noGrp="1"/>
          </p:cNvSpPr>
          <p:nvPr>
            <p:ph type="ftr" sz="quarter" idx="11"/>
          </p:nvPr>
        </p:nvSpPr>
        <p:spPr/>
        <p:txBody>
          <a:bodyPr/>
          <a:lstStyle/>
          <a:p>
            <a:pPr>
              <a:defRPr/>
            </a:pPr>
            <a:r>
              <a:rPr lang="de-DE" smtClean="0"/>
              <a:t>www.tu-ilmenau.de</a:t>
            </a:r>
            <a:endParaRPr lang="de-DE"/>
          </a:p>
        </p:txBody>
      </p:sp>
      <p:sp>
        <p:nvSpPr>
          <p:cNvPr id="6" name="Foliennummernplatzhalter 5"/>
          <p:cNvSpPr>
            <a:spLocks noGrp="1"/>
          </p:cNvSpPr>
          <p:nvPr>
            <p:ph type="sldNum" sz="quarter" idx="12"/>
          </p:nvPr>
        </p:nvSpPr>
        <p:spPr/>
        <p:txBody>
          <a:bodyPr/>
          <a:lstStyle/>
          <a:p>
            <a:pPr>
              <a:defRPr/>
            </a:pPr>
            <a:r>
              <a:rPr lang="de-DE" altLang="de-DE" smtClean="0"/>
              <a:t>Page </a:t>
            </a:r>
            <a:fld id="{F26DB5B6-DD5A-844C-995B-5D368B01A658}" type="slidenum">
              <a:rPr lang="de-DE" altLang="de-DE" smtClean="0"/>
              <a:pPr>
                <a:defRPr/>
              </a:pPr>
              <a:t>3</a:t>
            </a:fld>
            <a:endParaRPr lang="de-DE" altLang="de-DE"/>
          </a:p>
        </p:txBody>
      </p:sp>
      <p:pic>
        <p:nvPicPr>
          <p:cNvPr id="8" name="Picture 1028" descr="D_EURO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6288" y="1052512"/>
            <a:ext cx="6126112" cy="4793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27" descr="german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63688" y="1306684"/>
            <a:ext cx="2887216" cy="3570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78354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ilmenau.de/files/logo.pn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24634"/>
          <a:stretch/>
        </p:blipFill>
        <p:spPr bwMode="auto">
          <a:xfrm>
            <a:off x="7023988" y="327415"/>
            <a:ext cx="1949076" cy="1049236"/>
          </a:xfrm>
          <a:prstGeom prst="rect">
            <a:avLst/>
          </a:prstGeom>
          <a:noFill/>
          <a:extLst>
            <a:ext uri="{909E8E84-426E-40DD-AFC4-6F175D3DCCD1}">
              <a14:hiddenFill xmlns:a14="http://schemas.microsoft.com/office/drawing/2010/main">
                <a:solidFill>
                  <a:srgbClr val="FFFFFF"/>
                </a:solidFill>
              </a14:hiddenFill>
            </a:ext>
          </a:extLst>
        </p:spPr>
      </p:pic>
      <p:sp>
        <p:nvSpPr>
          <p:cNvPr id="10" name="Fußzeilenplatzhalter 4"/>
          <p:cNvSpPr>
            <a:spLocks noGrp="1"/>
          </p:cNvSpPr>
          <p:nvPr>
            <p:ph type="ftr" sz="quarter" idx="11"/>
          </p:nvPr>
        </p:nvSpPr>
        <p:spPr/>
        <p:txBody>
          <a:bodyPr/>
          <a:lstStyle/>
          <a:p>
            <a:r>
              <a:rPr lang="de-DE" dirty="0">
                <a:latin typeface="Humnst777 Lt BT" pitchFamily="34" charset="0"/>
              </a:rPr>
              <a:t>www.tu-ilmenau.de</a:t>
            </a:r>
          </a:p>
        </p:txBody>
      </p:sp>
      <p:sp>
        <p:nvSpPr>
          <p:cNvPr id="2" name="Foliennummernplatzhalter 1"/>
          <p:cNvSpPr>
            <a:spLocks noGrp="1"/>
          </p:cNvSpPr>
          <p:nvPr>
            <p:ph type="sldNum" sz="quarter" idx="12"/>
          </p:nvPr>
        </p:nvSpPr>
        <p:spPr/>
        <p:txBody>
          <a:bodyPr/>
          <a:lstStyle/>
          <a:p>
            <a:r>
              <a:rPr lang="de-DE" dirty="0" smtClean="0">
                <a:latin typeface="Humnst777 Lt BT" pitchFamily="34" charset="0"/>
              </a:rPr>
              <a:t>Page </a:t>
            </a:r>
            <a:fld id="{6319317D-09EE-1349-964E-70AA11E73216}" type="slidenum">
              <a:rPr lang="de-DE" smtClean="0">
                <a:latin typeface="Humnst777 Lt BT" pitchFamily="34" charset="0"/>
              </a:rPr>
              <a:pPr/>
              <a:t>4</a:t>
            </a:fld>
            <a:endParaRPr lang="de-DE" dirty="0">
              <a:latin typeface="Humnst777 Lt BT" pitchFamily="34" charset="0"/>
            </a:endParaRPr>
          </a:p>
        </p:txBody>
      </p:sp>
      <p:sp>
        <p:nvSpPr>
          <p:cNvPr id="24" name="Rechteck 23"/>
          <p:cNvSpPr/>
          <p:nvPr/>
        </p:nvSpPr>
        <p:spPr bwMode="auto">
          <a:xfrm>
            <a:off x="623888" y="1769790"/>
            <a:ext cx="8377237" cy="4026173"/>
          </a:xfrm>
          <a:prstGeom prst="rect">
            <a:avLst/>
          </a:prstGeom>
          <a:no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a typeface="ＭＳ Ｐゴシック" pitchFamily="1" charset="-128"/>
            </a:endParaRPr>
          </a:p>
        </p:txBody>
      </p:sp>
      <p:sp>
        <p:nvSpPr>
          <p:cNvPr id="4" name="Rechteck 3"/>
          <p:cNvSpPr/>
          <p:nvPr/>
        </p:nvSpPr>
        <p:spPr>
          <a:xfrm>
            <a:off x="623887" y="1844824"/>
            <a:ext cx="8377237" cy="830997"/>
          </a:xfrm>
          <a:prstGeom prst="rect">
            <a:avLst/>
          </a:prstGeom>
        </p:spPr>
        <p:txBody>
          <a:bodyPr wrap="square">
            <a:spAutoFit/>
          </a:bodyPr>
          <a:lstStyle/>
          <a:p>
            <a:pPr algn="ctr"/>
            <a:r>
              <a:rPr lang="de-DE" dirty="0">
                <a:latin typeface="Humnst777 BT" panose="020B0603030504020204" pitchFamily="34" charset="0"/>
              </a:rPr>
              <a:t>62,64 km²</a:t>
            </a:r>
          </a:p>
          <a:p>
            <a:pPr algn="ctr"/>
            <a:r>
              <a:rPr lang="de-DE" dirty="0" smtClean="0">
                <a:latin typeface="Humnst777 BT" panose="020B0603030504020204" pitchFamily="34" charset="0"/>
              </a:rPr>
              <a:t>32.000 </a:t>
            </a:r>
            <a:r>
              <a:rPr lang="de-DE" dirty="0" err="1" smtClean="0">
                <a:latin typeface="Humnst777 BT" panose="020B0603030504020204" pitchFamily="34" charset="0"/>
              </a:rPr>
              <a:t>inhabitants</a:t>
            </a:r>
            <a:r>
              <a:rPr lang="de-DE" dirty="0" smtClean="0">
                <a:latin typeface="Humnst777 BT" panose="020B0603030504020204" pitchFamily="34" charset="0"/>
              </a:rPr>
              <a:t>, incl. 6.500 </a:t>
            </a:r>
            <a:r>
              <a:rPr lang="de-DE" dirty="0" err="1" smtClean="0">
                <a:latin typeface="Humnst777 BT" panose="020B0603030504020204" pitchFamily="34" charset="0"/>
              </a:rPr>
              <a:t>students</a:t>
            </a:r>
            <a:endParaRPr lang="de-DE" dirty="0" smtClean="0">
              <a:latin typeface="Humnst777 BT" panose="020B0603030504020204" pitchFamily="34" charset="0"/>
            </a:endParaRPr>
          </a:p>
        </p:txBody>
      </p:sp>
      <p:sp>
        <p:nvSpPr>
          <p:cNvPr id="28" name="Textfeld 27"/>
          <p:cNvSpPr txBox="1"/>
          <p:nvPr/>
        </p:nvSpPr>
        <p:spPr>
          <a:xfrm>
            <a:off x="623888" y="3068960"/>
            <a:ext cx="8377237" cy="461665"/>
          </a:xfrm>
          <a:prstGeom prst="rect">
            <a:avLst/>
          </a:prstGeom>
          <a:noFill/>
        </p:spPr>
        <p:txBody>
          <a:bodyPr wrap="square" rtlCol="0">
            <a:spAutoFit/>
          </a:bodyPr>
          <a:lstStyle/>
          <a:p>
            <a:pPr algn="ctr"/>
            <a:r>
              <a:rPr lang="de-DE" dirty="0" smtClean="0">
                <a:latin typeface="Humnst777 BT" panose="020B0603030504020204" pitchFamily="34" charset="0"/>
              </a:rPr>
              <a:t>www.ilmenau.de</a:t>
            </a:r>
            <a:endParaRPr lang="de-DE" dirty="0">
              <a:latin typeface="Humnst777 BT" panose="020B0603030504020204" pitchFamily="34" charset="0"/>
            </a:endParaRPr>
          </a:p>
        </p:txBody>
      </p:sp>
      <p:sp>
        <p:nvSpPr>
          <p:cNvPr id="30" name="Rechteck 29"/>
          <p:cNvSpPr/>
          <p:nvPr/>
        </p:nvSpPr>
        <p:spPr>
          <a:xfrm>
            <a:off x="554066" y="5589240"/>
            <a:ext cx="1090363" cy="246221"/>
          </a:xfrm>
          <a:prstGeom prst="rect">
            <a:avLst/>
          </a:prstGeom>
        </p:spPr>
        <p:txBody>
          <a:bodyPr wrap="none">
            <a:spAutoFit/>
          </a:bodyPr>
          <a:lstStyle/>
          <a:p>
            <a:r>
              <a:rPr lang="en-US" sz="1000" dirty="0">
                <a:solidFill>
                  <a:schemeClr val="bg1">
                    <a:lumMod val="75000"/>
                  </a:schemeClr>
                </a:solidFill>
              </a:rPr>
              <a:t>m</a:t>
            </a:r>
            <a:r>
              <a:rPr lang="en-US" sz="1000" dirty="0" smtClean="0">
                <a:solidFill>
                  <a:schemeClr val="bg1">
                    <a:lumMod val="75000"/>
                  </a:schemeClr>
                </a:solidFill>
              </a:rPr>
              <a:t>aps.google.de</a:t>
            </a:r>
            <a:endParaRPr lang="en-US" sz="1000" dirty="0">
              <a:solidFill>
                <a:schemeClr val="bg1">
                  <a:lumMod val="75000"/>
                </a:schemeClr>
              </a:solidFill>
            </a:endParaRPr>
          </a:p>
        </p:txBody>
      </p:sp>
      <p:pic>
        <p:nvPicPr>
          <p:cNvPr id="3" name="Grafik 2"/>
          <p:cNvPicPr>
            <a:picLocks noChangeAspect="1"/>
          </p:cNvPicPr>
          <p:nvPr/>
        </p:nvPicPr>
        <p:blipFill rotWithShape="1">
          <a:blip r:embed="rId4"/>
          <a:srcRect t="10166" b="4926"/>
          <a:stretch/>
        </p:blipFill>
        <p:spPr>
          <a:xfrm>
            <a:off x="623888" y="3559626"/>
            <a:ext cx="8377237" cy="2232248"/>
          </a:xfrm>
          <a:prstGeom prst="rect">
            <a:avLst/>
          </a:prstGeom>
        </p:spPr>
      </p:pic>
      <p:sp>
        <p:nvSpPr>
          <p:cNvPr id="13" name="Rectangle 2"/>
          <p:cNvSpPr txBox="1">
            <a:spLocks noChangeArrowheads="1"/>
          </p:cNvSpPr>
          <p:nvPr/>
        </p:nvSpPr>
        <p:spPr bwMode="auto">
          <a:xfrm>
            <a:off x="571500" y="220663"/>
            <a:ext cx="8382000" cy="609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eaLnBrk="1" hangingPunct="1"/>
            <a:r>
              <a:rPr lang="en-GB" altLang="de-DE" sz="3600" kern="0" dirty="0" smtClean="0">
                <a:solidFill>
                  <a:srgbClr val="FF7900"/>
                </a:solidFill>
                <a:latin typeface="Humnst777 BT" panose="020B0603030504020204" pitchFamily="34" charset="0"/>
              </a:rPr>
              <a:t>The City of </a:t>
            </a:r>
            <a:r>
              <a:rPr lang="en-GB" altLang="de-DE" sz="3600" kern="0" dirty="0" err="1" smtClean="0">
                <a:solidFill>
                  <a:srgbClr val="FF7900"/>
                </a:solidFill>
                <a:latin typeface="Humnst777 BT" panose="020B0603030504020204" pitchFamily="34" charset="0"/>
              </a:rPr>
              <a:t>Ilmenau</a:t>
            </a:r>
            <a:endParaRPr lang="de-DE" altLang="de-DE" sz="3600" kern="0" dirty="0">
              <a:solidFill>
                <a:srgbClr val="FF7900"/>
              </a:solidFill>
              <a:latin typeface="Humnst777 BT" panose="020B0603030504020204" pitchFamily="34" charset="0"/>
            </a:endParaRPr>
          </a:p>
        </p:txBody>
      </p:sp>
      <p:sp>
        <p:nvSpPr>
          <p:cNvPr id="5" name="Datumsplatzhalter 4"/>
          <p:cNvSpPr>
            <a:spLocks noGrp="1"/>
          </p:cNvSpPr>
          <p:nvPr>
            <p:ph type="dt" sz="half" idx="10"/>
          </p:nvPr>
        </p:nvSpPr>
        <p:spPr/>
        <p:txBody>
          <a:bodyPr/>
          <a:lstStyle/>
          <a:p>
            <a:pPr>
              <a:defRPr/>
            </a:pPr>
            <a:fld id="{F02887E3-E4E1-4173-90B0-5A6AD39862BD}" type="datetime1">
              <a:rPr lang="de-DE" smtClean="0"/>
              <a:t>05.09.2018</a:t>
            </a:fld>
            <a:endParaRPr lang="de-DE"/>
          </a:p>
        </p:txBody>
      </p:sp>
    </p:spTree>
    <p:extLst>
      <p:ext uri="{BB962C8B-B14F-4D97-AF65-F5344CB8AC3E}">
        <p14:creationId xmlns:p14="http://schemas.microsoft.com/office/powerpoint/2010/main" val="168604934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mph" presetSubtype="0" fill="hold" nodeType="clickEffect">
                                  <p:stCondLst>
                                    <p:cond delay="0"/>
                                  </p:stCondLst>
                                  <p:childTnLst>
                                    <p:animScale>
                                      <p:cBhvr>
                                        <p:cTn id="23"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468313" y="115888"/>
            <a:ext cx="8675687" cy="609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a:solidFill>
                  <a:srgbClr val="003366"/>
                </a:solidFill>
                <a:latin typeface="+mj-lt"/>
                <a:ea typeface="+mj-ea"/>
                <a:cs typeface="+mj-cs"/>
              </a:defRPr>
            </a:lvl1pPr>
            <a:lvl2pPr algn="l" rtl="0" eaLnBrk="0" fontAlgn="base" hangingPunct="0">
              <a:spcBef>
                <a:spcPct val="0"/>
              </a:spcBef>
              <a:spcAft>
                <a:spcPct val="0"/>
              </a:spcAft>
              <a:defRPr sz="3200">
                <a:solidFill>
                  <a:srgbClr val="003366"/>
                </a:solidFill>
                <a:latin typeface="Humnst777 BT" pitchFamily="34" charset="0"/>
              </a:defRPr>
            </a:lvl2pPr>
            <a:lvl3pPr algn="l" rtl="0" eaLnBrk="0" fontAlgn="base" hangingPunct="0">
              <a:spcBef>
                <a:spcPct val="0"/>
              </a:spcBef>
              <a:spcAft>
                <a:spcPct val="0"/>
              </a:spcAft>
              <a:defRPr sz="3200">
                <a:solidFill>
                  <a:srgbClr val="003366"/>
                </a:solidFill>
                <a:latin typeface="Humnst777 BT" pitchFamily="34" charset="0"/>
              </a:defRPr>
            </a:lvl3pPr>
            <a:lvl4pPr algn="l" rtl="0" eaLnBrk="0" fontAlgn="base" hangingPunct="0">
              <a:spcBef>
                <a:spcPct val="0"/>
              </a:spcBef>
              <a:spcAft>
                <a:spcPct val="0"/>
              </a:spcAft>
              <a:defRPr sz="3200">
                <a:solidFill>
                  <a:srgbClr val="003366"/>
                </a:solidFill>
                <a:latin typeface="Humnst777 BT" pitchFamily="34" charset="0"/>
              </a:defRPr>
            </a:lvl4pPr>
            <a:lvl5pPr algn="l" rtl="0" eaLnBrk="0" fontAlgn="base" hangingPunct="0">
              <a:spcBef>
                <a:spcPct val="0"/>
              </a:spcBef>
              <a:spcAft>
                <a:spcPct val="0"/>
              </a:spcAft>
              <a:defRPr sz="3200">
                <a:solidFill>
                  <a:srgbClr val="003366"/>
                </a:solidFill>
                <a:latin typeface="Humnst777 BT" pitchFamily="34" charset="0"/>
              </a:defRPr>
            </a:lvl5pPr>
            <a:lvl6pPr marL="457200" algn="l" rtl="0" fontAlgn="base">
              <a:spcBef>
                <a:spcPct val="0"/>
              </a:spcBef>
              <a:spcAft>
                <a:spcPct val="0"/>
              </a:spcAft>
              <a:defRPr sz="3200">
                <a:solidFill>
                  <a:srgbClr val="003366"/>
                </a:solidFill>
                <a:latin typeface="Humnst777 BT" pitchFamily="34" charset="0"/>
              </a:defRPr>
            </a:lvl6pPr>
            <a:lvl7pPr marL="914400" algn="l" rtl="0" fontAlgn="base">
              <a:spcBef>
                <a:spcPct val="0"/>
              </a:spcBef>
              <a:spcAft>
                <a:spcPct val="0"/>
              </a:spcAft>
              <a:defRPr sz="3200">
                <a:solidFill>
                  <a:srgbClr val="003366"/>
                </a:solidFill>
                <a:latin typeface="Humnst777 BT" pitchFamily="34" charset="0"/>
              </a:defRPr>
            </a:lvl7pPr>
            <a:lvl8pPr marL="1371600" algn="l" rtl="0" fontAlgn="base">
              <a:spcBef>
                <a:spcPct val="0"/>
              </a:spcBef>
              <a:spcAft>
                <a:spcPct val="0"/>
              </a:spcAft>
              <a:defRPr sz="3200">
                <a:solidFill>
                  <a:srgbClr val="003366"/>
                </a:solidFill>
                <a:latin typeface="Humnst777 BT" pitchFamily="34" charset="0"/>
              </a:defRPr>
            </a:lvl8pPr>
            <a:lvl9pPr marL="1828800" algn="l" rtl="0" fontAlgn="base">
              <a:spcBef>
                <a:spcPct val="0"/>
              </a:spcBef>
              <a:spcAft>
                <a:spcPct val="0"/>
              </a:spcAft>
              <a:defRPr sz="3200">
                <a:solidFill>
                  <a:srgbClr val="003366"/>
                </a:solidFill>
                <a:latin typeface="Humnst777 BT" pitchFamily="34" charset="0"/>
              </a:defRPr>
            </a:lvl9pPr>
          </a:lstStyle>
          <a:p>
            <a:pPr lvl="0" algn="ctr" eaLnBrk="1" hangingPunct="1">
              <a:defRPr/>
            </a:pPr>
            <a:r>
              <a:rPr lang="de-DE" altLang="de-DE" b="1" kern="0" dirty="0">
                <a:solidFill>
                  <a:srgbClr val="FF7900"/>
                </a:solidFill>
                <a:latin typeface="Humnst777 BT" panose="020B0603030504020204" pitchFamily="34" charset="0"/>
              </a:rPr>
              <a:t>Thüringisches Technikum </a:t>
            </a:r>
            <a:r>
              <a:rPr lang="de-DE" altLang="de-DE" b="1" kern="0" dirty="0" smtClean="0">
                <a:solidFill>
                  <a:srgbClr val="FF7900"/>
                </a:solidFill>
                <a:latin typeface="Humnst777 BT" panose="020B0603030504020204" pitchFamily="34" charset="0"/>
              </a:rPr>
              <a:t>Ilmenau</a:t>
            </a:r>
          </a:p>
          <a:p>
            <a:pPr lvl="0" algn="ctr" eaLnBrk="1" hangingPunct="1">
              <a:defRPr/>
            </a:pPr>
            <a:r>
              <a:rPr lang="de-DE" altLang="de-DE" sz="2800" kern="0" dirty="0" smtClean="0">
                <a:solidFill>
                  <a:srgbClr val="FF7900"/>
                </a:solidFill>
                <a:latin typeface="Humnst777 BT" panose="020B0603030504020204" pitchFamily="34" charset="0"/>
              </a:rPr>
              <a:t>The </a:t>
            </a:r>
            <a:r>
              <a:rPr lang="en-US" altLang="de-DE" sz="2800" kern="0" dirty="0" smtClean="0">
                <a:solidFill>
                  <a:srgbClr val="FF7900"/>
                </a:solidFill>
                <a:latin typeface="Humnst777 BT" panose="020B0603030504020204" pitchFamily="34" charset="0"/>
              </a:rPr>
              <a:t>beginnings</a:t>
            </a:r>
            <a:r>
              <a:rPr lang="de-DE" altLang="de-DE" sz="2800" kern="0" dirty="0" smtClean="0">
                <a:solidFill>
                  <a:srgbClr val="FF7900"/>
                </a:solidFill>
                <a:latin typeface="Humnst777 BT" panose="020B0603030504020204" pitchFamily="34" charset="0"/>
              </a:rPr>
              <a:t> 1894</a:t>
            </a:r>
            <a:r>
              <a:rPr lang="de-DE" altLang="de-DE" kern="0" dirty="0" smtClean="0">
                <a:solidFill>
                  <a:srgbClr val="FF7900"/>
                </a:solidFill>
                <a:latin typeface="Humnst777 BT" panose="020B0603030504020204" pitchFamily="34" charset="0"/>
              </a:rPr>
              <a:t> </a:t>
            </a:r>
            <a:endParaRPr lang="de-DE" altLang="de-DE" kern="0" dirty="0">
              <a:solidFill>
                <a:srgbClr val="FF7900"/>
              </a:solidFill>
              <a:latin typeface="Humnst777 BT" panose="020B0603030504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131163"/>
            <a:ext cx="5334000" cy="327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2661451"/>
            <a:ext cx="3835400"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9" descr="C:\Users\mage1256\Desktop\PPP Manja\Bild156_kle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7788" y="1125538"/>
            <a:ext cx="6896100"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ußzeilenplatzhalter 4"/>
          <p:cNvSpPr>
            <a:spLocks noGrp="1"/>
          </p:cNvSpPr>
          <p:nvPr>
            <p:ph type="ftr" sz="quarter" idx="11"/>
          </p:nvPr>
        </p:nvSpPr>
        <p:spPr>
          <a:xfrm>
            <a:off x="3276600" y="6324600"/>
            <a:ext cx="1295400" cy="304800"/>
          </a:xfrm>
        </p:spPr>
        <p:txBody>
          <a:bodyPr/>
          <a:lstStyle/>
          <a:p>
            <a:r>
              <a:rPr lang="de-DE" dirty="0">
                <a:latin typeface="Humnst777 Lt BT" pitchFamily="34" charset="0"/>
              </a:rPr>
              <a:t>www.tu-ilmenau.de</a:t>
            </a:r>
          </a:p>
        </p:txBody>
      </p:sp>
      <p:sp>
        <p:nvSpPr>
          <p:cNvPr id="8" name="Foliennummernplatzhalter 1"/>
          <p:cNvSpPr>
            <a:spLocks noGrp="1"/>
          </p:cNvSpPr>
          <p:nvPr>
            <p:ph type="sldNum" sz="quarter" idx="12"/>
          </p:nvPr>
        </p:nvSpPr>
        <p:spPr>
          <a:xfrm>
            <a:off x="2133600" y="6324600"/>
            <a:ext cx="838200" cy="304800"/>
          </a:xfrm>
        </p:spPr>
        <p:txBody>
          <a:bodyPr/>
          <a:lstStyle/>
          <a:p>
            <a:r>
              <a:rPr lang="de-DE" dirty="0" smtClean="0">
                <a:latin typeface="Humnst777 Lt BT" pitchFamily="34" charset="0"/>
              </a:rPr>
              <a:t>Page </a:t>
            </a:r>
            <a:fld id="{6319317D-09EE-1349-964E-70AA11E73216}" type="slidenum">
              <a:rPr lang="de-DE" smtClean="0">
                <a:latin typeface="Humnst777 Lt BT" pitchFamily="34" charset="0"/>
              </a:rPr>
              <a:pPr/>
              <a:t>5</a:t>
            </a:fld>
            <a:endParaRPr lang="de-DE" dirty="0">
              <a:latin typeface="Humnst777 Lt BT" pitchFamily="34" charset="0"/>
            </a:endParaRPr>
          </a:p>
        </p:txBody>
      </p:sp>
      <p:sp>
        <p:nvSpPr>
          <p:cNvPr id="2" name="Datumsplatzhalter 1"/>
          <p:cNvSpPr>
            <a:spLocks noGrp="1"/>
          </p:cNvSpPr>
          <p:nvPr>
            <p:ph type="dt" sz="half" idx="10"/>
          </p:nvPr>
        </p:nvSpPr>
        <p:spPr/>
        <p:txBody>
          <a:bodyPr/>
          <a:lstStyle/>
          <a:p>
            <a:pPr>
              <a:defRPr/>
            </a:pPr>
            <a:fld id="{42EDA153-9CCF-4876-9397-90E0DD34450F}" type="datetime1">
              <a:rPr lang="de-DE" smtClean="0"/>
              <a:t>05.09.2018</a:t>
            </a:fld>
            <a:endParaRPr lang="de-DE"/>
          </a:p>
        </p:txBody>
      </p:sp>
    </p:spTree>
    <p:extLst>
      <p:ext uri="{BB962C8B-B14F-4D97-AF65-F5344CB8AC3E}">
        <p14:creationId xmlns:p14="http://schemas.microsoft.com/office/powerpoint/2010/main" val="220295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Fußzeilenplatzhalter 4"/>
          <p:cNvSpPr>
            <a:spLocks noGrp="1"/>
          </p:cNvSpPr>
          <p:nvPr>
            <p:ph type="ftr" sz="quarter" idx="11"/>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de-DE" altLang="de-DE" sz="1000">
                <a:solidFill>
                  <a:schemeClr val="bg1"/>
                </a:solidFill>
              </a:rPr>
              <a:t>www.tu-ilmenau.de</a:t>
            </a:r>
          </a:p>
        </p:txBody>
      </p:sp>
      <p:sp>
        <p:nvSpPr>
          <p:cNvPr id="11268" name="Foliennummernplatzhalter 5"/>
          <p:cNvSpPr>
            <a:spLocks noGrp="1"/>
          </p:cNvSpPr>
          <p:nvPr>
            <p:ph type="sldNum" sz="quarter" idx="12"/>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de-DE" altLang="de-DE" sz="1000">
                <a:solidFill>
                  <a:schemeClr val="bg1"/>
                </a:solidFill>
              </a:rPr>
              <a:t>Page </a:t>
            </a:r>
            <a:fld id="{87E6BC44-E887-9146-A3CA-995D00516B7D}" type="slidenum">
              <a:rPr lang="de-DE" altLang="de-DE" sz="1000">
                <a:solidFill>
                  <a:schemeClr val="bg1"/>
                </a:solidFill>
              </a:rPr>
              <a:pPr/>
              <a:t>6</a:t>
            </a:fld>
            <a:endParaRPr lang="de-DE" altLang="de-DE" sz="1000">
              <a:solidFill>
                <a:schemeClr val="bg1"/>
              </a:solidFill>
            </a:endParaRPr>
          </a:p>
        </p:txBody>
      </p:sp>
      <p:pic>
        <p:nvPicPr>
          <p:cNvPr id="11269" name="Picture 2051" descr="campus_12_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525" y="1395413"/>
            <a:ext cx="2620963"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2052" descr="campus_11_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433" y="1395413"/>
            <a:ext cx="433070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2053" descr="Campus_4_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5175" y="3206677"/>
            <a:ext cx="160337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 Box 2054"/>
          <p:cNvSpPr txBox="1">
            <a:spLocks noChangeArrowheads="1"/>
          </p:cNvSpPr>
          <p:nvPr/>
        </p:nvSpPr>
        <p:spPr bwMode="auto">
          <a:xfrm>
            <a:off x="6732588" y="5341938"/>
            <a:ext cx="1277937"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de-DE" altLang="de-DE" sz="1600"/>
              <a:t>Faradaybau</a:t>
            </a:r>
          </a:p>
        </p:txBody>
      </p:sp>
      <p:sp>
        <p:nvSpPr>
          <p:cNvPr id="11273" name="Text Box 2055"/>
          <p:cNvSpPr txBox="1">
            <a:spLocks noChangeArrowheads="1"/>
          </p:cNvSpPr>
          <p:nvPr/>
        </p:nvSpPr>
        <p:spPr bwMode="auto">
          <a:xfrm>
            <a:off x="2470150" y="4892675"/>
            <a:ext cx="1014413"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de-DE" altLang="de-DE" sz="1600"/>
              <a:t>Curiebau</a:t>
            </a:r>
          </a:p>
        </p:txBody>
      </p:sp>
      <p:sp>
        <p:nvSpPr>
          <p:cNvPr id="11274" name="Rectangle 2"/>
          <p:cNvSpPr>
            <a:spLocks noGrp="1" noChangeArrowheads="1"/>
          </p:cNvSpPr>
          <p:nvPr>
            <p:ph type="title"/>
          </p:nvPr>
        </p:nvSpPr>
        <p:spPr bwMode="auto">
          <a:xfrm>
            <a:off x="684213" y="233363"/>
            <a:ext cx="8001000" cy="762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GB" altLang="de-DE" sz="3600" dirty="0" err="1">
                <a:solidFill>
                  <a:srgbClr val="FF7900"/>
                </a:solidFill>
                <a:latin typeface="Humnst777 BT" panose="020B0603030504020204" pitchFamily="34" charset="0"/>
              </a:rPr>
              <a:t>Technische</a:t>
            </a:r>
            <a:r>
              <a:rPr lang="en-GB" altLang="de-DE" sz="3600" dirty="0">
                <a:solidFill>
                  <a:srgbClr val="FF7900"/>
                </a:solidFill>
                <a:latin typeface="Humnst777 BT" panose="020B0603030504020204" pitchFamily="34" charset="0"/>
              </a:rPr>
              <a:t> </a:t>
            </a:r>
            <a:r>
              <a:rPr lang="en-GB" altLang="de-DE" sz="3600" dirty="0" err="1">
                <a:solidFill>
                  <a:srgbClr val="FF7900"/>
                </a:solidFill>
                <a:latin typeface="Humnst777 BT" panose="020B0603030504020204" pitchFamily="34" charset="0"/>
              </a:rPr>
              <a:t>Universität</a:t>
            </a:r>
            <a:r>
              <a:rPr lang="en-GB" altLang="de-DE" sz="3600" dirty="0">
                <a:solidFill>
                  <a:srgbClr val="FF7900"/>
                </a:solidFill>
                <a:latin typeface="Humnst777 BT" panose="020B0603030504020204" pitchFamily="34" charset="0"/>
              </a:rPr>
              <a:t> </a:t>
            </a:r>
            <a:r>
              <a:rPr lang="en-GB" altLang="de-DE" sz="3600" dirty="0" err="1">
                <a:solidFill>
                  <a:srgbClr val="FF7900"/>
                </a:solidFill>
                <a:latin typeface="Humnst777 BT" panose="020B0603030504020204" pitchFamily="34" charset="0"/>
              </a:rPr>
              <a:t>Ilmenau</a:t>
            </a:r>
            <a:endParaRPr lang="de-DE" altLang="de-DE" sz="3600" dirty="0">
              <a:solidFill>
                <a:srgbClr val="FF7900"/>
              </a:solidFill>
              <a:latin typeface="Humnst777 BT" panose="020B0603030504020204" pitchFamily="34" charset="0"/>
            </a:endParaRPr>
          </a:p>
        </p:txBody>
      </p:sp>
      <p:sp>
        <p:nvSpPr>
          <p:cNvPr id="11275" name="Rechteck 1"/>
          <p:cNvSpPr>
            <a:spLocks noChangeArrowheads="1"/>
          </p:cNvSpPr>
          <p:nvPr/>
        </p:nvSpPr>
        <p:spPr bwMode="auto">
          <a:xfrm>
            <a:off x="4027175" y="765174"/>
            <a:ext cx="1108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de-DE" altLang="de-DE" sz="2800" dirty="0" smtClean="0">
                <a:solidFill>
                  <a:srgbClr val="FF7900"/>
                </a:solidFill>
                <a:latin typeface="Humnst777 BT" panose="020B0603030504020204" pitchFamily="34" charset="0"/>
              </a:rPr>
              <a:t>Today</a:t>
            </a:r>
            <a:endParaRPr lang="de-DE" altLang="de-DE" sz="2800" dirty="0">
              <a:latin typeface="Humnst777 BT" panose="020B0603030504020204" pitchFamily="34" charset="0"/>
            </a:endParaRPr>
          </a:p>
        </p:txBody>
      </p:sp>
      <p:sp>
        <p:nvSpPr>
          <p:cNvPr id="11276" name="Textfeld 11"/>
          <p:cNvSpPr txBox="1">
            <a:spLocks noChangeArrowheads="1"/>
          </p:cNvSpPr>
          <p:nvPr/>
        </p:nvSpPr>
        <p:spPr bwMode="auto">
          <a:xfrm>
            <a:off x="7812088" y="5695950"/>
            <a:ext cx="11890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de-DE" altLang="de-DE" sz="800"/>
              <a:t>Fotos: © TU Ilmenau </a:t>
            </a: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433" y="2848417"/>
            <a:ext cx="4599433" cy="2889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9515" y="1556792"/>
            <a:ext cx="4376737" cy="292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9413" y="1525314"/>
            <a:ext cx="2852737"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5175" y="2616176"/>
            <a:ext cx="4267200" cy="318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36796" y="2712040"/>
            <a:ext cx="2882900"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pPr>
              <a:defRPr/>
            </a:pPr>
            <a:fld id="{DA5A75D5-9A9E-4289-8E76-424E697D74FF}" type="datetime1">
              <a:rPr lang="de-DE" smtClean="0"/>
              <a:t>05.09.2018</a:t>
            </a:fld>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Fußzeilenplatzhalter 2"/>
          <p:cNvSpPr>
            <a:spLocks noGrp="1"/>
          </p:cNvSpPr>
          <p:nvPr>
            <p:ph type="ftr" sz="quarter" idx="11"/>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de-DE" altLang="de-DE" sz="1000">
                <a:solidFill>
                  <a:schemeClr val="bg1"/>
                </a:solidFill>
              </a:rPr>
              <a:t>www.tu-ilmenau.de</a:t>
            </a:r>
          </a:p>
        </p:txBody>
      </p:sp>
      <p:sp>
        <p:nvSpPr>
          <p:cNvPr id="15364" name="Foliennummernplatzhalter 3"/>
          <p:cNvSpPr>
            <a:spLocks noGrp="1"/>
          </p:cNvSpPr>
          <p:nvPr>
            <p:ph type="sldNum" sz="quarter" idx="12"/>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de-DE" altLang="de-DE" sz="1000">
                <a:solidFill>
                  <a:schemeClr val="bg1"/>
                </a:solidFill>
              </a:rPr>
              <a:t>Page </a:t>
            </a:r>
            <a:fld id="{6FDE96B7-6FA6-1248-ABA8-8AED939C1E15}" type="slidenum">
              <a:rPr lang="de-DE" altLang="de-DE" sz="1000">
                <a:solidFill>
                  <a:schemeClr val="bg1"/>
                </a:solidFill>
              </a:rPr>
              <a:pPr/>
              <a:t>7</a:t>
            </a:fld>
            <a:endParaRPr lang="de-DE" altLang="de-DE" sz="1000">
              <a:solidFill>
                <a:schemeClr val="bg1"/>
              </a:solidFill>
            </a:endParaRPr>
          </a:p>
        </p:txBody>
      </p:sp>
      <p:pic>
        <p:nvPicPr>
          <p:cNvPr id="15365" name="Grafik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163" y="-171450"/>
            <a:ext cx="8605837" cy="608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umsplatzhalter 1"/>
          <p:cNvSpPr>
            <a:spLocks noGrp="1"/>
          </p:cNvSpPr>
          <p:nvPr>
            <p:ph type="dt" sz="half" idx="10"/>
          </p:nvPr>
        </p:nvSpPr>
        <p:spPr/>
        <p:txBody>
          <a:bodyPr/>
          <a:lstStyle/>
          <a:p>
            <a:pPr>
              <a:defRPr/>
            </a:pPr>
            <a:fld id="{2B7513E9-AEF0-4DC7-835B-8EAC7F36E5D2}" type="datetime1">
              <a:rPr lang="de-DE" smtClean="0"/>
              <a:t>05.09.2018</a:t>
            </a:fld>
            <a:endParaRPr lang="de-DE"/>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a:defRPr/>
            </a:pPr>
            <a:fld id="{6D3B1F37-846C-49BA-AF4C-2DA71A6E97F3}" type="datetime1">
              <a:rPr lang="de-DE" smtClean="0"/>
              <a:t>05.09.2018</a:t>
            </a:fld>
            <a:endParaRPr lang="de-DE"/>
          </a:p>
        </p:txBody>
      </p:sp>
      <p:sp>
        <p:nvSpPr>
          <p:cNvPr id="3" name="Fußzeilenplatzhalter 2"/>
          <p:cNvSpPr>
            <a:spLocks noGrp="1"/>
          </p:cNvSpPr>
          <p:nvPr>
            <p:ph type="ftr" sz="quarter" idx="11"/>
          </p:nvPr>
        </p:nvSpPr>
        <p:spPr/>
        <p:txBody>
          <a:bodyPr/>
          <a:lstStyle/>
          <a:p>
            <a:pPr>
              <a:defRPr/>
            </a:pPr>
            <a:r>
              <a:rPr lang="de-DE" smtClean="0"/>
              <a:t>www.tu-ilmenau.de</a:t>
            </a:r>
            <a:endParaRPr lang="de-DE"/>
          </a:p>
        </p:txBody>
      </p:sp>
      <p:sp>
        <p:nvSpPr>
          <p:cNvPr id="4" name="Foliennummernplatzhalter 3"/>
          <p:cNvSpPr>
            <a:spLocks noGrp="1"/>
          </p:cNvSpPr>
          <p:nvPr>
            <p:ph type="sldNum" sz="quarter" idx="12"/>
          </p:nvPr>
        </p:nvSpPr>
        <p:spPr/>
        <p:txBody>
          <a:bodyPr/>
          <a:lstStyle/>
          <a:p>
            <a:pPr>
              <a:defRPr/>
            </a:pPr>
            <a:r>
              <a:rPr lang="de-DE" altLang="de-DE" smtClean="0"/>
              <a:t>Page </a:t>
            </a:r>
            <a:fld id="{708572D6-0D66-A84B-A30E-6AC3B41FD6D6}" type="slidenum">
              <a:rPr lang="de-DE" altLang="de-DE" smtClean="0"/>
              <a:pPr>
                <a:defRPr/>
              </a:pPr>
              <a:t>8</a:t>
            </a:fld>
            <a:endParaRPr lang="de-DE" altLang="de-DE"/>
          </a:p>
        </p:txBody>
      </p:sp>
      <p:sp>
        <p:nvSpPr>
          <p:cNvPr id="5" name="Rectangle 2"/>
          <p:cNvSpPr txBox="1">
            <a:spLocks noChangeArrowheads="1"/>
          </p:cNvSpPr>
          <p:nvPr/>
        </p:nvSpPr>
        <p:spPr bwMode="auto">
          <a:xfrm>
            <a:off x="827584" y="228600"/>
            <a:ext cx="7391400" cy="762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eaLnBrk="1" hangingPunct="1">
              <a:lnSpc>
                <a:spcPct val="80000"/>
              </a:lnSpc>
            </a:pPr>
            <a:r>
              <a:rPr lang="de-DE" altLang="de-DE" sz="3600" b="1" kern="0" dirty="0" smtClean="0"/>
              <a:t>Who </a:t>
            </a:r>
            <a:r>
              <a:rPr lang="de-DE" altLang="de-DE" sz="3600" b="1" kern="0" dirty="0" err="1" smtClean="0"/>
              <a:t>is</a:t>
            </a:r>
            <a:r>
              <a:rPr lang="de-DE" altLang="de-DE" sz="3600" b="1" kern="0" dirty="0" smtClean="0"/>
              <a:t> </a:t>
            </a:r>
            <a:r>
              <a:rPr lang="de-DE" altLang="de-DE" sz="3600" b="1" kern="0" dirty="0" err="1" smtClean="0"/>
              <a:t>who</a:t>
            </a:r>
            <a:r>
              <a:rPr lang="de-DE" altLang="de-DE" sz="3600" b="1" kern="0" dirty="0" smtClean="0"/>
              <a:t>?</a:t>
            </a:r>
            <a:endParaRPr lang="de-DE" altLang="de-DE" sz="3600" b="1" kern="0" dirty="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052736"/>
            <a:ext cx="1836862" cy="126090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2686797" y="1315182"/>
            <a:ext cx="4752528" cy="400110"/>
          </a:xfrm>
          <a:prstGeom prst="rect">
            <a:avLst/>
          </a:prstGeom>
          <a:noFill/>
        </p:spPr>
        <p:txBody>
          <a:bodyPr wrap="square" rtlCol="0">
            <a:spAutoFit/>
          </a:bodyPr>
          <a:lstStyle/>
          <a:p>
            <a:r>
              <a:rPr lang="de-DE" sz="2000" dirty="0" err="1" smtClean="0"/>
              <a:t>our</a:t>
            </a:r>
            <a:r>
              <a:rPr lang="de-DE" sz="2000" dirty="0" smtClean="0"/>
              <a:t> </a:t>
            </a:r>
            <a:r>
              <a:rPr lang="de-DE" sz="2000" dirty="0" err="1" smtClean="0"/>
              <a:t>President</a:t>
            </a:r>
            <a:r>
              <a:rPr lang="de-DE" sz="2000" dirty="0" smtClean="0"/>
              <a:t>: Prof. Peter Scharff</a:t>
            </a:r>
            <a:endParaRPr lang="de-DE" sz="2000" dirty="0"/>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041" y="2419887"/>
            <a:ext cx="1039754" cy="1522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p:cNvSpPr txBox="1"/>
          <p:nvPr/>
        </p:nvSpPr>
        <p:spPr>
          <a:xfrm>
            <a:off x="1825298" y="2931766"/>
            <a:ext cx="5267532" cy="369332"/>
          </a:xfrm>
          <a:prstGeom prst="rect">
            <a:avLst/>
          </a:prstGeom>
          <a:noFill/>
        </p:spPr>
        <p:txBody>
          <a:bodyPr wrap="none" rtlCol="0">
            <a:spAutoFit/>
          </a:bodyPr>
          <a:lstStyle/>
          <a:p>
            <a:r>
              <a:rPr lang="de-DE" sz="1800" dirty="0" err="1" smtClean="0"/>
              <a:t>Vice</a:t>
            </a:r>
            <a:r>
              <a:rPr lang="de-DE" sz="1800" dirty="0" smtClean="0"/>
              <a:t> </a:t>
            </a:r>
            <a:r>
              <a:rPr lang="de-DE" sz="1800" dirty="0" err="1" smtClean="0"/>
              <a:t>President</a:t>
            </a:r>
            <a:r>
              <a:rPr lang="de-DE" sz="1800" dirty="0" smtClean="0"/>
              <a:t> </a:t>
            </a:r>
            <a:r>
              <a:rPr lang="de-DE" sz="1800" dirty="0" err="1" smtClean="0"/>
              <a:t>for</a:t>
            </a:r>
            <a:r>
              <a:rPr lang="de-DE" sz="1800" dirty="0" smtClean="0"/>
              <a:t> Teaching: Prof. Jürgen </a:t>
            </a:r>
            <a:r>
              <a:rPr lang="de-DE" sz="1800" dirty="0" err="1" smtClean="0"/>
              <a:t>Petzoldt</a:t>
            </a:r>
            <a:endParaRPr lang="de-DE" sz="1800"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7072"/>
            <a:ext cx="1359594" cy="1359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AutoShape 4" descr="data:image/jpeg;base64,/9j/4AAQSkZJRgABAQAAAQABAAD/2wCEAAkGBxMSEhUQEhMVEBAVEBUPFRUVEBUQFRUWFRUWFxUVGBYYHSggGBolGxUVITEhJSkrLi4uFx8zODMtNygtLisBCgoKDg0OFxAQFy0dHh4rLSstLS0tLSstLS0tLy0tKy0tLS0tLS0tLS0rLS0tLS0tLS0tLS0tLS0tLS0tKy0tLf/AABEIAOEA4QMBIgACEQEDEQH/xAAcAAABBQEBAQAAAAAAAAAAAAAFAAIDBAYBBwj/xABCEAABAwIEAgcEBwUHBQAAAAABAAIDBBEFEiExQVEGEyJhcYGRBzKhsRQjQnLB0fAVM1Ji4TRzgpKywvEkQ1Njg//EABkBAAMBAQEAAAAAAAAAAAAAAAABAgQDBf/EACgRAQEAAgEEAQMDBQAAAAAAAAABAhEDBBIhMTIiQVETQmEUIzOBkf/aAAwDAQACEQMRAD8A9pbKnh6pMUwKDWM67mVe67mQFjMldQZksyAnuuOKhzLj3ICKqIshwaC5SV8pAQiCvu6yStNNAxWQ1UKWbRXBImk8tXCxN61d6xAIxppiTusXc6AiMS4YVNmSugKcsCE19ECNkfeVSqEHGap8LAdeyMwUA5KWFmqIRMRBVE0I5JjsOHJFw1IsT2QIcNHJNOGjkjZYmliNhnKjChyQHEMKPBbyVgVCanBRsPPv2W9Jbr6IOSSRjbYlII11rk8FBI8iaWqYlMJQEVlwp5cmlwQDSUx708uCjegwvEXaFZrKWvv3rTVxCxfS3G2U0Tnk2eRZo3N/BTVRrIcSYxuZ7msFr3c4D5rO477VaKn0Y81DuUXaA8XbLwbGsRmldeaV7r62Ltr92yHk62aL7cNAnstPQMV9rFeZHPhcIonHstcxr7DuuqbvatiZ068eULB+Cxb4HbnU27/gFEYjsNTtZINzR+1PEmkjr+tJN+0yOw8LNC02B+2iRr7VkbTGR70Te0D4F2oXlEdCbE6+TT+ipPoLtNLDlpc/1QNV9L4F0+oqshsU7esIv1buw/8AylaRtWF8hCkmjtK1r2Ze0Hagt5G69M6H+0txa2Gpd9YNM50DuV+9Gxp7jJUhDKyuA4oAMdzNDgbgi4I1CHVlc52yYa6jrQSjUMy87wyrcDqtRSV2icKtIJEs6ENrVMyqughHMmlyqiVdzo0EkrlTfIE+Z6DV9SWo0BLrQurNftIpJG2UcqmD1WhYrDWIDjpFWmqbKy5io1UN0BSnxcDiq7sdbzQ7FKLigboVWitar9vt5rrscbbdZMQq5HBpqjtLuPxzpCGMc4mwAXkmM4i6pnDvfNjYE9lg5nuCv9NK4yPtr1DSQ1oNuseNye4IdhoGUsyWLjrvw117tNlytaMMVCkwCSZ5cRZm5cd7dw79NFpqfoxHHpctdlu51hpfhz9FcwVkrrnVrc1hv5laqlpWjhmPeoy5JGjDgtZ2hwyiALXZnut72UtJ7rjVcb0Phdd5GVhIytGp87DXxWwjhBOoHorTGAcFz/Vdv6eM1FgrcpYIhbYXNtPEbprejwH2G6bch+ZWpeCmugupvJVzgxYyr6OXzXDXX45QD6heeYngL43lltL9gjhc6A9y9xlpkHxDCg7UjXbZGPLYnPgxsed9DMcfTydRM4iNxsA/Zp8eC9QiIIusFiOFCF+d7A+M9kh21j8thZHej8/Y6sOzBu19w07A+Gy1YZ7efy8VxamBoRanaLIDSORmA6Lqz2rrWK5TsQ9j1ep3plsQjapgxRRFTtSNDMxB66AFGpUIrnWugAv0MLik+kJIU3MbVKGqtFKpw9QZzmqvKxTF6ryypkF4hACEBkpBdHa6oCCSVIuqjnkhFJqqXSSqEMJA99wsO6/FERUi6yXSuYyzsYb5GjMQDYG3EozuoOLHeTH1cBkey/vkANaODRufXijuFYUGNAtx5KDCaf64yO4iw7huAPIhaJosbLFnXrcUiWnpwABayJwR+SqQuVlsh3XNqiwI09rVWMhKkYElJcvcpGhV8vmuAnggVbIt3qKdgPBJjie9OKaQPF8PEjC08WkLJ08D4gJQbZDaQbgsP2vEFb+pbpdZTGo3tZI1o95jvxI/Eea6cN1WXqJuNBh7Q4Bw1BFwd0bhi0WO9nlZnpmg/ZOW3yW7gcLLfPTyMvFMbErlNGmtIVqnQIsxNVhrUyNTBStBKEHxFmhRuVDKxAZrqikiNgkgx+nKtNKjhiVkRqFInKpUFEHRqvLEmTM4iSgbyVrK6lQOSk1VRzzD2lZPGJ/rXfdN+5oIHzW2mp8oJ5Alee4tMC557gBzuRt63U8tdOmnm0QoJNja2gPr/RF4ys5hRPHTj+QR3OsmXl6WHhfhcrTYrobDUNA1OisHFY2W1vx3UNEuhBkdt1PHHdC4MYa/T9eqKRT29EaPurrYk7qQuQvuL8VHVzWB1/qiaK2p+rPBMqDZZepx2VriGNcNeAJJ9FapMSe4jMDc8CLH0RSlonI+4shVY4EFpNja17c0RJ56ITjALcsgF23sfAqsLqufJNwF6IRvgqXRO0a9ubzbovSIDosrDCC6OUam44c9CtbTxaLdx+nkc8+pKwq3TuUDY1ZgjVVzxXonKcFQRNU4Cl0MlKEYg/QovKEJrmXugAXWFJS/R0kG20RUwKGwTK016hSwSoZCuOeq08iZIKxwQaR4upq+oQSSoN1Uc81nEJB1brfwlecYhSXPLc352H/PqtvM8uBHcszjDexfW/PuIt/uUcrt03qh+GuuSf1siL5wGWIve5sOPJDcFHZceWiJtgzEF2gGiy5PRw+yWJrQ0GQ77Dc+S5UQQkXeGgng4j5Ei6Gyse+UjVsexcPeDR9lvI965g+DBsrnntBxaTmJJdkJIPaHZOu6MMZfd0vO2esdiNDRtB7IBB4sNvheyljxEsk6skkg7HkdlfqS1zw9rWRW/haW/jqglb26gOGzW2J52U2Ok/LW0dVpcpsr8xLrXsbWVGk2urkbrAt4nXf9XUxVgHW15bd4a4gEDstuASbDXZPoukccoDXMdq3NctDgBzJYTlI79lcmiJa6O5LHbjQenJSYfhOS7mDJcZTd2bTj6rpOzXn25ZTOZeNaPicHiwOYbtde+nK/FMq480bmdydSYf1Nw3UF2a2wB42U0mtyeIsoisg3o2c0dju1xJWwp5RZZHo+zK+VvqP15LR0hOUX3st3FXkdTPuKNkViCRDGlWYCulZ8aLxuU7SqcKstUujkpQqufa6JyoNiI0KAHfSElTyldQbX0zFca1dhjVgNUmrlqrTsREtUUjEBma+AoI+A3Wwq4wg8kQurjnmBywkNdYEnKfksniFVZhzAglov5G34L0Gqj7Lrb5T8l5c+e7CyX3nSOjHlsSuPNlqxp6XC5Y5X8LOCOBaTwLvgiboyTpoONkJwbRjgf4/hojEI+dys2bfxJ6amt/RXmaaADx3KqtudArkMdhzKhpkV5KYnjYIUYrE2WjbCXA30Flnap+Z2Vvu5rX8N1UTl4EcNKvW1XMJpgTZEJ6UDZGj2iEQPf81PG7TdPhiDttOaUkBCWqPFROAKgkapnRkaqOQ6a77JS+RlPAXSR/XyWNvqwVpqdlxfuQTBaTrJHki3YsDtcorTzZRlO40Wnht79fw8/qsZeLf4q6GK1TsQ76SFYgqgtVeZiMRBWGhD4ahWWzqXVJKEKrAr0syE106Ap9WElV68pI2bbQyqwHrO01eFcbXKFaFi9V5ZVQdWqnU1yY0nrKhBZanVRVdWSqBY4qojKbEDUXWFxyhHVzOGjml5B778O9asU7kBxqJ/1kYF9Q63E3A2XDqPUrZ0E1llAzDYssTbnMcrXE87i5RSmN0EoetjvFKLNbbK7z91EqeWxHJcPbV8ctD1NGiDIxxQ2knVmSpHooat+EtRNYEDTRY8yytjc0RkyAnKbXa7XQ3CL1FVc2T4D6Ko52wMwLGng5Jm5JOBF8rvC/yWhqJJXt7By6g7akcvPmpqWlYRmIH5KwyPTTmq142nu+zlLJca3DlaFSQbO9UPkdZSMlzCx/4Uq3BF4B1QyvNlJTym5adx8RwKgrdXAczb1KXsXxFuF2WNrWi77B2neoZy7Mbix4o51bWjbtWt6Ko6mza81148b3ysvPnJw3GhYcp4HFWxQqzT0i2PKh1MSrzLp0NOrbIklKT2lUaqG6OuiVeWFAZv6GUkc6lJGj2H0lAUQZQq9BErLY1C9hZolXloEeMaifGmTPOw4JzKEckYfGmtjVEGijHJBukGCufaSMXcNCBuRzC1vVpuRTljMpqq4+S4ZbjybHIszTm0I8jdDKRzsrS4WI0N917FPQRudmcxrncy0ErznpZT5KiRo0Bs8ef6Kz5cdx87bceecnjWtHYaLmxTnNIDib8TsSqmGz2LT3WKNumAAIXPTRMvDI/taEOIMjQ7iL6jyV6HEmEAtzOaTlBDDvyv5FV8Ywhj5OsDBmP2hoT5qbDHvjAYCWtzZrHXVLw6442+tDlPiYAAcx4B7rK82q4Mikd35SqEdRObEVDmAG4AZERtsbs1Cs1U0zyxzpXXZexB6u97XzNbYO24qvGvZ3HLetT/ALUNZiTY/wB4x7NjcsJ056JuGYnDLZ0cgeCdLG91HUNfKcrnOcHCxHAjlZEqWmZE0MY0NAFrAWU+PsnKWe0jWdoO8W/ioshfMxv848raq4SAFzAo889+DGk+Z0CvHHeUjPyZ6wtHG0xOrje22llN1KsNanZVrkk9PMyyyy82qnUp8canypNantOj42qdoTGBSBIyKryKwVA9BIbJJ1lxMLcYU4UTFKFKyUb1IVG9AQPTAnPTWpwjkxPTCmRj15z7QBlqGu/kH4r0V6wvtBhu9n92fgVz5fi7dP8ANkmSWOmx1CI0dYXdg6EIAxxY7K73fkrnWgPDhxHis0rdrTQRAE81M2nseBCo00l9RvZXYpL6fFGnTHJZEzhYaBWoi/Y2PFKJmmovwUxCrRbv5JsIbqdSoZH7nklNJw4KnUOubba6paK5Wuy1BsTwR3ohFZr3ndxB8uCzwbneG/ZG61+BDsO+9+AV8fycOf8Ax0VC6uBdWh55JNSXWoNI1SBManhAcKhepnKF6CqNJdXEwtsUoULSpWqVulRPUhUTygIXpjV15TAU4SVMK7dNJTIx6x3TCVrpWtGpazXuubhUem3TkxzNoaOzql7gxzzq2K+/i4DVQVzMshBcXOyMJJ3Nxv8ABRyz6K79NP7kA8Rpb6oK8lvktjNBcIFW0upCxyvRzxSYRWgjXQ8Vo4XA9rY7rCmncw5mmyJUmISjcA+q6Ry3Y3PXNsNVIJxwWRZXuO5A/wAJ/NWo55Ds8en9Ux3DdXUix7h8UMjudefFOgpnO943+CvQw6+CVoktS0kGULR4GPq/FxQe2iI4BiEbgYQ76xh7TToddQRzHenw/JHVeMJP5GwupoK6Fpee6uhcXQgJWp4TGp4QHHKF6mKhegVGkkkgk0ZVhqpwFW2lSs4qF6lKY5AVntTbJ1TM1jS97gxo1JcQB6lYfHfafSQ3bCDUv27OjL/eP4JwNsV5l0/9oQZmpqRwL/dfKNQ3mG8z3rJ477RKyqY5l2wROuC1l725F26xZOquQ5Gp6EQZ6wPPaLY3PJJubuI1+a23SKJzJ2TfYfEGd2Zh/IrL+zuMdc8/+sD4r0ySjbNEYjodC08ncCnyYd2FkXx59mctBInBzQqlfS8VYhicwlrhZzTYhS1AuvO09W3cCIqQFX6fDm8k2AalEISmjUSMweMi+XVSw4S0bKxTThWusFlW0WKppgEyJimdIomnVTTiR+yyHSudzGwV8LsjmSOpnOHGx7N+YuCPNaavns0+CzdFQGswioiae310j2H+dshIXfp/lXHqvhK13Q/pY2rbkfZk4Go4O72rUXXznh1RIyzrlkzDY2Ni1w3XrXQ3pmyoAhnIZONAdg/vHf3LRlGGxs7roK4F0KSSNKeCog5OzoB7ionLpco3FAdXE1JBHxK0wrL470wpKS4kkDpB/wBtlnu8+XmvO8e9qFTKC2ACmZrqO3IR47NSktW9dxjHaelbmnlbHyBPaPg3crz3HPay3VtLFfhnk0HiGDX1Xls875HF73Oe87lxLj6lV+KuYHoUxrH6irOaeV0ljo3Zg8G7IXUGzSfJSBthxuqlW8khvmq0ZrRpuoGHtJ8jjZQw6u8kFW26A1GWosTbM23pr+a9ZpXWsvDOj9T1crX32ePidfgva6GS7QbcPwXTH0jJaxWg6wCRo7YGv8w/NA3R38QtTTO8eSrYlQAXkb7v2hyPMLLz8X7o19Nz6+i/6ZV7MuqsQu0VyppQQqlNFbRZdNqQkg3CtQy3C4IDy0ViGC3ciQrYjckRp3qUt1UNS7SyLClCMWms1x5ArvsojcaJ9x708zm+BehfSeUiItb7ziGDxJsFtuidCIYWQgaNYG377an1Xfpp5tZ+rv0yPKumNH1Fa/gyUCQeOzkJfobg6rae1mnsYn20zkX8d1hxbbdbMox43w0GE9MKumtlf1kf8L+16HdbzA/aNTzWbN/07+/Vp/xLyNh3C71Yt3qO2U9PoyCdrxmY4OB2IN1KvnnDMXqKZwdDI5mt8u7T4tXonR32lMfZlU3qnbZxq0+PJRcbE6ehJWTKaoZI0PjcHtOoINwpAFIcsuJ9kkg+X3PJOpvfUpAWG3wTWn9XUt725LusxwTmgBI+OyT9kAx7uWiqxaku79PJTyi4NtDZV2OynUWG19wgil281FA2+ven1Dr2txU8EelhqgHQgjT4r17olV9ZAwk9oDKfEaH9d68ivbbdb32b1n7yK97EPHno75BXgnL09Lpnd6Iwm+hsRxQenfpcj9FRVVbKbiMZBz3cfAcE+3aNrdfRZe0PdPwQiaK2oUQc9pziRxcL3DnEgjwPFTYdjNPUksjlZ1rd2ZwT5WKzcvT2eY2cPUeNZJYJuB0KsGQLklKRuPyTmxBZu2xo7pfSK3FUntLj3BEpW6KJsNgeaNHtmZqbraljd2x/WnxHuj1+S1LMUip4utlJAvYAAucSOQQ+mpssjyT2i4NPdoDb4qzNholjDDrleSD94a/ILZwYSTyx9Rnv0B9NaqLEKKR8Fy+L6wNc0td2dTp4LzWPbXe269TpcL6l5b9h7XN88pHxC8vA4ctOey75yT0z8dMJXT8V1zfRcsuboe1vFLKFH3LqDEcIxqekdeGQtF/d3afIr0bo77SIpLMqR1L9s32D+S8qL0soKm4ylp9Cftqn/wDMz/OEl8+dSkp/TLQcz8PxUo979cykkrU7z8FFJv8ArkkkgOP29FG/YrqSAGUvvj7xRRn+38VxJEKE/byWn9nn9o/+bvmF1JPH2L6erRbDxPyVmf7PikkulcgnGfed9w/JeZUP9upvCT/Skkll+1WPqvaqb91/hVWPdJJZef3Gnp/VKdNbuPFJJcp7dr8UTv3r/wC8H+kIhh/uDxK6kts9MOanjH2fvj8V4e/3j94/NJJVl6hYe663YpH8kklC0bNyujdJJBucVKupJg9JJJI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AutoShape 6" descr="data:image/jpeg;base64,/9j/4AAQSkZJRgABAQAAAQABAAD/2wCEAAkGBxMSEhUQEhMVEBAVEBUPFRUVEBUQFRUWFRUWFxUVGBYYHSggGBolGxUVITEhJSkrLi4uFx8zODMtNygtLisBCgoKDg0OFxAQFy0dHh4rLSstLS0tLSstLS0tLy0tKy0tLS0tLS0tLS0rLS0tLS0tLS0tLS0tLS0tLS0tKy0tLf/AABEIAOEA4QMBIgACEQEDEQH/xAAcAAABBQEBAQAAAAAAAAAAAAAFAAIDBAYBBwj/xABCEAABAwIEAgcEBwUHBQAAAAABAAIDBBEFEiExQVEGEyJhcYGRBzKhsRQjQnLB0fAVM1Ji4TRzgpKywvEkQ1Njg//EABkBAAMBAQEAAAAAAAAAAAAAAAABAgQDBf/EACgRAQEAAgEEAQMDBQAAAAAAAAABAhEDBBIhMTIiQVETQmEUIzOBkf/aAAwDAQACEQMRAD8A9pbKnh6pMUwKDWM67mVe67mQFjMldQZksyAnuuOKhzLj3ICKqIshwaC5SV8pAQiCvu6yStNNAxWQ1UKWbRXBImk8tXCxN61d6xAIxppiTusXc6AiMS4YVNmSugKcsCE19ECNkfeVSqEHGap8LAdeyMwUA5KWFmqIRMRBVE0I5JjsOHJFw1IsT2QIcNHJNOGjkjZYmliNhnKjChyQHEMKPBbyVgVCanBRsPPv2W9Jbr6IOSSRjbYlII11rk8FBI8iaWqYlMJQEVlwp5cmlwQDSUx708uCjegwvEXaFZrKWvv3rTVxCxfS3G2U0Tnk2eRZo3N/BTVRrIcSYxuZ7msFr3c4D5rO477VaKn0Y81DuUXaA8XbLwbGsRmldeaV7r62Ltr92yHk62aL7cNAnstPQMV9rFeZHPhcIonHstcxr7DuuqbvatiZ068eULB+Cxb4HbnU27/gFEYjsNTtZINzR+1PEmkjr+tJN+0yOw8LNC02B+2iRr7VkbTGR70Te0D4F2oXlEdCbE6+TT+ipPoLtNLDlpc/1QNV9L4F0+oqshsU7esIv1buw/8AylaRtWF8hCkmjtK1r2Ze0Hagt5G69M6H+0txa2Gpd9YNM50DuV+9Gxp7jJUhDKyuA4oAMdzNDgbgi4I1CHVlc52yYa6jrQSjUMy87wyrcDqtRSV2icKtIJEs6ENrVMyqughHMmlyqiVdzo0EkrlTfIE+Z6DV9SWo0BLrQurNftIpJG2UcqmD1WhYrDWIDjpFWmqbKy5io1UN0BSnxcDiq7sdbzQ7FKLigboVWitar9vt5rrscbbdZMQq5HBpqjtLuPxzpCGMc4mwAXkmM4i6pnDvfNjYE9lg5nuCv9NK4yPtr1DSQ1oNuseNye4IdhoGUsyWLjrvw117tNlytaMMVCkwCSZ5cRZm5cd7dw79NFpqfoxHHpctdlu51hpfhz9FcwVkrrnVrc1hv5laqlpWjhmPeoy5JGjDgtZ2hwyiALXZnut72UtJ7rjVcb0Phdd5GVhIytGp87DXxWwjhBOoHorTGAcFz/Vdv6eM1FgrcpYIhbYXNtPEbprejwH2G6bch+ZWpeCmugupvJVzgxYyr6OXzXDXX45QD6heeYngL43lltL9gjhc6A9y9xlpkHxDCg7UjXbZGPLYnPgxsed9DMcfTydRM4iNxsA/Zp8eC9QiIIusFiOFCF+d7A+M9kh21j8thZHej8/Y6sOzBu19w07A+Gy1YZ7efy8VxamBoRanaLIDSORmA6Lqz2rrWK5TsQ9j1ep3plsQjapgxRRFTtSNDMxB66AFGpUIrnWugAv0MLik+kJIU3MbVKGqtFKpw9QZzmqvKxTF6ryypkF4hACEBkpBdHa6oCCSVIuqjnkhFJqqXSSqEMJA99wsO6/FERUi6yXSuYyzsYb5GjMQDYG3EozuoOLHeTH1cBkey/vkANaODRufXijuFYUGNAtx5KDCaf64yO4iw7huAPIhaJosbLFnXrcUiWnpwABayJwR+SqQuVlsh3XNqiwI09rVWMhKkYElJcvcpGhV8vmuAnggVbIt3qKdgPBJjie9OKaQPF8PEjC08WkLJ08D4gJQbZDaQbgsP2vEFb+pbpdZTGo3tZI1o95jvxI/Eea6cN1WXqJuNBh7Q4Bw1BFwd0bhi0WO9nlZnpmg/ZOW3yW7gcLLfPTyMvFMbErlNGmtIVqnQIsxNVhrUyNTBStBKEHxFmhRuVDKxAZrqikiNgkgx+nKtNKjhiVkRqFInKpUFEHRqvLEmTM4iSgbyVrK6lQOSk1VRzzD2lZPGJ/rXfdN+5oIHzW2mp8oJ5Alee4tMC557gBzuRt63U8tdOmnm0QoJNja2gPr/RF4ys5hRPHTj+QR3OsmXl6WHhfhcrTYrobDUNA1OisHFY2W1vx3UNEuhBkdt1PHHdC4MYa/T9eqKRT29EaPurrYk7qQuQvuL8VHVzWB1/qiaK2p+rPBMqDZZepx2VriGNcNeAJJ9FapMSe4jMDc8CLH0RSlonI+4shVY4EFpNja17c0RJ56ITjALcsgF23sfAqsLqufJNwF6IRvgqXRO0a9ubzbovSIDosrDCC6OUam44c9CtbTxaLdx+nkc8+pKwq3TuUDY1ZgjVVzxXonKcFQRNU4Cl0MlKEYg/QovKEJrmXugAXWFJS/R0kG20RUwKGwTK016hSwSoZCuOeq08iZIKxwQaR4upq+oQSSoN1Uc81nEJB1brfwlecYhSXPLc352H/PqtvM8uBHcszjDexfW/PuIt/uUcrt03qh+GuuSf1siL5wGWIve5sOPJDcFHZceWiJtgzEF2gGiy5PRw+yWJrQ0GQ77Dc+S5UQQkXeGgng4j5Ei6Gyse+UjVsexcPeDR9lvI965g+DBsrnntBxaTmJJdkJIPaHZOu6MMZfd0vO2esdiNDRtB7IBB4sNvheyljxEsk6skkg7HkdlfqS1zw9rWRW/haW/jqglb26gOGzW2J52U2Ok/LW0dVpcpsr8xLrXsbWVGk2urkbrAt4nXf9XUxVgHW15bd4a4gEDstuASbDXZPoukccoDXMdq3NctDgBzJYTlI79lcmiJa6O5LHbjQenJSYfhOS7mDJcZTd2bTj6rpOzXn25ZTOZeNaPicHiwOYbtde+nK/FMq480bmdydSYf1Nw3UF2a2wB42U0mtyeIsoisg3o2c0dju1xJWwp5RZZHo+zK+VvqP15LR0hOUX3st3FXkdTPuKNkViCRDGlWYCulZ8aLxuU7SqcKstUujkpQqufa6JyoNiI0KAHfSElTyldQbX0zFca1dhjVgNUmrlqrTsREtUUjEBma+AoI+A3Wwq4wg8kQurjnmBywkNdYEnKfksniFVZhzAglov5G34L0Gqj7Lrb5T8l5c+e7CyX3nSOjHlsSuPNlqxp6XC5Y5X8LOCOBaTwLvgiboyTpoONkJwbRjgf4/hojEI+dys2bfxJ6amt/RXmaaADx3KqtudArkMdhzKhpkV5KYnjYIUYrE2WjbCXA30Flnap+Z2Vvu5rX8N1UTl4EcNKvW1XMJpgTZEJ6UDZGj2iEQPf81PG7TdPhiDttOaUkBCWqPFROAKgkapnRkaqOQ6a77JS+RlPAXSR/XyWNvqwVpqdlxfuQTBaTrJHki3YsDtcorTzZRlO40Wnht79fw8/qsZeLf4q6GK1TsQ76SFYgqgtVeZiMRBWGhD4ahWWzqXVJKEKrAr0syE106Ap9WElV68pI2bbQyqwHrO01eFcbXKFaFi9V5ZVQdWqnU1yY0nrKhBZanVRVdWSqBY4qojKbEDUXWFxyhHVzOGjml5B778O9asU7kBxqJ/1kYF9Q63E3A2XDqPUrZ0E1llAzDYssTbnMcrXE87i5RSmN0EoetjvFKLNbbK7z91EqeWxHJcPbV8ctD1NGiDIxxQ2knVmSpHooat+EtRNYEDTRY8yytjc0RkyAnKbXa7XQ3CL1FVc2T4D6Ko52wMwLGng5Jm5JOBF8rvC/yWhqJJXt7By6g7akcvPmpqWlYRmIH5KwyPTTmq142nu+zlLJca3DlaFSQbO9UPkdZSMlzCx/4Uq3BF4B1QyvNlJTym5adx8RwKgrdXAczb1KXsXxFuF2WNrWi77B2neoZy7Mbix4o51bWjbtWt6Ko6mza81148b3ysvPnJw3GhYcp4HFWxQqzT0i2PKh1MSrzLp0NOrbIklKT2lUaqG6OuiVeWFAZv6GUkc6lJGj2H0lAUQZQq9BErLY1C9hZolXloEeMaifGmTPOw4JzKEckYfGmtjVEGijHJBukGCufaSMXcNCBuRzC1vVpuRTljMpqq4+S4ZbjybHIszTm0I8jdDKRzsrS4WI0N917FPQRudmcxrncy0ErznpZT5KiRo0Bs8ef6Kz5cdx87bceecnjWtHYaLmxTnNIDib8TsSqmGz2LT3WKNumAAIXPTRMvDI/taEOIMjQ7iL6jyV6HEmEAtzOaTlBDDvyv5FV8Ywhj5OsDBmP2hoT5qbDHvjAYCWtzZrHXVLw6442+tDlPiYAAcx4B7rK82q4Mikd35SqEdRObEVDmAG4AZERtsbs1Cs1U0zyxzpXXZexB6u97XzNbYO24qvGvZ3HLetT/ALUNZiTY/wB4x7NjcsJ056JuGYnDLZ0cgeCdLG91HUNfKcrnOcHCxHAjlZEqWmZE0MY0NAFrAWU+PsnKWe0jWdoO8W/ioshfMxv848raq4SAFzAo889+DGk+Z0CvHHeUjPyZ6wtHG0xOrje22llN1KsNanZVrkk9PMyyyy82qnUp8canypNantOj42qdoTGBSBIyKryKwVA9BIbJJ1lxMLcYU4UTFKFKyUb1IVG9AQPTAnPTWpwjkxPTCmRj15z7QBlqGu/kH4r0V6wvtBhu9n92fgVz5fi7dP8ANkmSWOmx1CI0dYXdg6EIAxxY7K73fkrnWgPDhxHis0rdrTQRAE81M2nseBCo00l9RvZXYpL6fFGnTHJZEzhYaBWoi/Y2PFKJmmovwUxCrRbv5JsIbqdSoZH7nklNJw4KnUOubba6paK5Wuy1BsTwR3ohFZr3ndxB8uCzwbneG/ZG61+BDsO+9+AV8fycOf8Ax0VC6uBdWh55JNSXWoNI1SBManhAcKhepnKF6CqNJdXEwtsUoULSpWqVulRPUhUTygIXpjV15TAU4SVMK7dNJTIx6x3TCVrpWtGpazXuubhUem3TkxzNoaOzql7gxzzq2K+/i4DVQVzMshBcXOyMJJ3Nxv8ABRyz6K79NP7kA8Rpb6oK8lvktjNBcIFW0upCxyvRzxSYRWgjXQ8Vo4XA9rY7rCmncw5mmyJUmISjcA+q6Ry3Y3PXNsNVIJxwWRZXuO5A/wAJ/NWo55Ds8en9Ux3DdXUix7h8UMjudefFOgpnO943+CvQw6+CVoktS0kGULR4GPq/FxQe2iI4BiEbgYQ76xh7TToddQRzHenw/JHVeMJP5GwupoK6Fpee6uhcXQgJWp4TGp4QHHKF6mKhegVGkkkgk0ZVhqpwFW2lSs4qF6lKY5AVntTbJ1TM1jS97gxo1JcQB6lYfHfafSQ3bCDUv27OjL/eP4JwNsV5l0/9oQZmpqRwL/dfKNQ3mG8z3rJ477RKyqY5l2wROuC1l725F26xZOquQ5Gp6EQZ6wPPaLY3PJJubuI1+a23SKJzJ2TfYfEGd2Zh/IrL+zuMdc8/+sD4r0ySjbNEYjodC08ncCnyYd2FkXx59mctBInBzQqlfS8VYhicwlrhZzTYhS1AuvO09W3cCIqQFX6fDm8k2AalEISmjUSMweMi+XVSw4S0bKxTThWusFlW0WKppgEyJimdIomnVTTiR+yyHSudzGwV8LsjmSOpnOHGx7N+YuCPNaavns0+CzdFQGswioiae310j2H+dshIXfp/lXHqvhK13Q/pY2rbkfZk4Go4O72rUXXznh1RIyzrlkzDY2Ni1w3XrXQ3pmyoAhnIZONAdg/vHf3LRlGGxs7roK4F0KSSNKeCog5OzoB7ionLpco3FAdXE1JBHxK0wrL470wpKS4kkDpB/wBtlnu8+XmvO8e9qFTKC2ACmZrqO3IR47NSktW9dxjHaelbmnlbHyBPaPg3crz3HPay3VtLFfhnk0HiGDX1Xls875HF73Oe87lxLj6lV+KuYHoUxrH6irOaeV0ljo3Zg8G7IXUGzSfJSBthxuqlW8khvmq0ZrRpuoGHtJ8jjZQw6u8kFW26A1GWosTbM23pr+a9ZpXWsvDOj9T1crX32ePidfgva6GS7QbcPwXTH0jJaxWg6wCRo7YGv8w/NA3R38QtTTO8eSrYlQAXkb7v2hyPMLLz8X7o19Nz6+i/6ZV7MuqsQu0VyppQQqlNFbRZdNqQkg3CtQy3C4IDy0ViGC3ciQrYjckRp3qUt1UNS7SyLClCMWms1x5ArvsojcaJ9x708zm+BehfSeUiItb7ziGDxJsFtuidCIYWQgaNYG377an1Xfpp5tZ+rv0yPKumNH1Fa/gyUCQeOzkJfobg6rae1mnsYn20zkX8d1hxbbdbMox43w0GE9MKumtlf1kf8L+16HdbzA/aNTzWbN/07+/Vp/xLyNh3C71Yt3qO2U9PoyCdrxmY4OB2IN1KvnnDMXqKZwdDI5mt8u7T4tXonR32lMfZlU3qnbZxq0+PJRcbE6ehJWTKaoZI0PjcHtOoINwpAFIcsuJ9kkg+X3PJOpvfUpAWG3wTWn9XUt725LusxwTmgBI+OyT9kAx7uWiqxaku79PJTyi4NtDZV2OynUWG19wgil281FA2+ven1Dr2txU8EelhqgHQgjT4r17olV9ZAwk9oDKfEaH9d68ivbbdb32b1n7yK97EPHno75BXgnL09Lpnd6Iwm+hsRxQenfpcj9FRVVbKbiMZBz3cfAcE+3aNrdfRZe0PdPwQiaK2oUQc9pziRxcL3DnEgjwPFTYdjNPUksjlZ1rd2ZwT5WKzcvT2eY2cPUeNZJYJuB0KsGQLklKRuPyTmxBZu2xo7pfSK3FUntLj3BEpW6KJsNgeaNHtmZqbraljd2x/WnxHuj1+S1LMUip4utlJAvYAAucSOQQ+mpssjyT2i4NPdoDb4qzNholjDDrleSD94a/ILZwYSTyx9Rnv0B9NaqLEKKR8Fy+L6wNc0td2dTp4LzWPbXe269TpcL6l5b9h7XN88pHxC8vA4ctOey75yT0z8dMJXT8V1zfRcsuboe1vFLKFH3LqDEcIxqekdeGQtF/d3afIr0bo77SIpLMqR1L9s32D+S8qL0soKm4ylp9Cftqn/wDMz/OEl8+dSkp/TLQcz8PxUo979cykkrU7z8FFJv8ArkkkgOP29FG/YrqSAGUvvj7xRRn+38VxJEKE/byWn9nn9o/+bvmF1JPH2L6erRbDxPyVmf7PikkulcgnGfed9w/JeZUP9upvCT/Skkll+1WPqvaqb91/hVWPdJJZef3Gnp/VKdNbuPFJJcp7dr8UTv3r/wC8H+kIhh/uDxK6kts9MOanjH2fvj8V4e/3j94/NJJVl6hYe663YpH8kklC0bNyujdJJBucVKupJg9JJJI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Textfeld 12"/>
          <p:cNvSpPr txBox="1"/>
          <p:nvPr/>
        </p:nvSpPr>
        <p:spPr>
          <a:xfrm>
            <a:off x="2171793" y="4572203"/>
            <a:ext cx="5335756" cy="369332"/>
          </a:xfrm>
          <a:prstGeom prst="rect">
            <a:avLst/>
          </a:prstGeom>
          <a:noFill/>
        </p:spPr>
        <p:txBody>
          <a:bodyPr wrap="none" rtlCol="0">
            <a:spAutoFit/>
          </a:bodyPr>
          <a:lstStyle/>
          <a:p>
            <a:r>
              <a:rPr lang="de-DE" sz="1800" dirty="0" err="1" smtClean="0"/>
              <a:t>Vice</a:t>
            </a:r>
            <a:r>
              <a:rPr lang="de-DE" sz="1800" dirty="0" smtClean="0"/>
              <a:t> </a:t>
            </a:r>
            <a:r>
              <a:rPr lang="de-DE" sz="1800" dirty="0" err="1" smtClean="0"/>
              <a:t>President</a:t>
            </a:r>
            <a:r>
              <a:rPr lang="de-DE" sz="1800" dirty="0" smtClean="0"/>
              <a:t> </a:t>
            </a:r>
            <a:r>
              <a:rPr lang="de-DE" sz="1800" dirty="0" err="1" smtClean="0"/>
              <a:t>for</a:t>
            </a:r>
            <a:r>
              <a:rPr lang="de-DE" sz="1800" dirty="0" smtClean="0"/>
              <a:t> Research: Prof. Kai-Uwe Sattler</a:t>
            </a:r>
            <a:endParaRPr lang="de-DE" sz="1800" dirty="0"/>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808" y="2169766"/>
            <a:ext cx="1143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feld 11"/>
          <p:cNvSpPr txBox="1"/>
          <p:nvPr/>
        </p:nvSpPr>
        <p:spPr>
          <a:xfrm>
            <a:off x="3203848" y="3758011"/>
            <a:ext cx="5583644" cy="369332"/>
          </a:xfrm>
          <a:prstGeom prst="rect">
            <a:avLst/>
          </a:prstGeom>
          <a:noFill/>
        </p:spPr>
        <p:txBody>
          <a:bodyPr wrap="none" rtlCol="0">
            <a:spAutoFit/>
          </a:bodyPr>
          <a:lstStyle/>
          <a:p>
            <a:r>
              <a:rPr lang="de-DE" sz="1800" dirty="0" err="1" smtClean="0"/>
              <a:t>Director</a:t>
            </a:r>
            <a:r>
              <a:rPr lang="de-DE" sz="1800" dirty="0" smtClean="0"/>
              <a:t> </a:t>
            </a:r>
            <a:r>
              <a:rPr lang="de-DE" sz="1800" dirty="0" err="1" smtClean="0"/>
              <a:t>of</a:t>
            </a:r>
            <a:r>
              <a:rPr lang="de-DE" sz="1800" dirty="0" smtClean="0"/>
              <a:t> Administration </a:t>
            </a:r>
            <a:r>
              <a:rPr lang="de-DE" sz="1800" dirty="0" err="1" smtClean="0"/>
              <a:t>and</a:t>
            </a:r>
            <a:r>
              <a:rPr lang="de-DE" sz="1800" dirty="0" smtClean="0"/>
              <a:t> </a:t>
            </a:r>
            <a:r>
              <a:rPr lang="de-DE" sz="1800" dirty="0" err="1" smtClean="0"/>
              <a:t>Finance</a:t>
            </a:r>
            <a:r>
              <a:rPr lang="de-DE" sz="1800" dirty="0" smtClean="0"/>
              <a:t>: Dennys Klein</a:t>
            </a:r>
            <a:endParaRPr lang="de-DE" sz="1800" dirty="0"/>
          </a:p>
        </p:txBody>
      </p:sp>
    </p:spTree>
    <p:extLst>
      <p:ext uri="{BB962C8B-B14F-4D97-AF65-F5344CB8AC3E}">
        <p14:creationId xmlns:p14="http://schemas.microsoft.com/office/powerpoint/2010/main" val="3388019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3"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4"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476673"/>
            <a:ext cx="1282080" cy="1576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itel 1"/>
          <p:cNvSpPr>
            <a:spLocks noGrp="1"/>
          </p:cNvSpPr>
          <p:nvPr>
            <p:ph type="title"/>
          </p:nvPr>
        </p:nvSpPr>
        <p:spPr bwMode="auto">
          <a:xfrm>
            <a:off x="457200" y="274638"/>
            <a:ext cx="8229600" cy="777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sz="3200">
                <a:latin typeface="Arial Black" charset="0"/>
              </a:rPr>
              <a:t>we4you</a:t>
            </a:r>
          </a:p>
        </p:txBody>
      </p:sp>
      <p:sp>
        <p:nvSpPr>
          <p:cNvPr id="3" name="Inhaltsplatzhalter 2"/>
          <p:cNvSpPr>
            <a:spLocks noGrp="1"/>
          </p:cNvSpPr>
          <p:nvPr>
            <p:ph idx="1"/>
          </p:nvPr>
        </p:nvSpPr>
        <p:spPr>
          <a:xfrm>
            <a:off x="539552" y="1052736"/>
            <a:ext cx="5544616" cy="2304256"/>
          </a:xfrm>
        </p:spPr>
        <p:txBody>
          <a:bodyPr/>
          <a:lstStyle/>
          <a:p>
            <a:pPr>
              <a:spcBef>
                <a:spcPts val="0"/>
              </a:spcBef>
              <a:buClr>
                <a:srgbClr val="FF7900"/>
              </a:buClr>
              <a:buFont typeface="Wingdings" panose="05000000000000000000" pitchFamily="2" charset="2"/>
              <a:buChar char="§"/>
              <a:defRPr/>
            </a:pPr>
            <a:r>
              <a:rPr lang="de-DE" sz="2000" dirty="0" err="1" smtClean="0"/>
              <a:t>orientation</a:t>
            </a:r>
            <a:r>
              <a:rPr lang="de-DE" sz="2000" dirty="0" smtClean="0"/>
              <a:t> </a:t>
            </a:r>
            <a:r>
              <a:rPr lang="de-DE" sz="2000" dirty="0" err="1" smtClean="0"/>
              <a:t>week</a:t>
            </a:r>
            <a:endParaRPr lang="de-DE" sz="2000" dirty="0"/>
          </a:p>
          <a:p>
            <a:pPr>
              <a:spcBef>
                <a:spcPts val="0"/>
              </a:spcBef>
              <a:buClr>
                <a:srgbClr val="FF7900"/>
              </a:buClr>
              <a:buFont typeface="Wingdings" panose="05000000000000000000" pitchFamily="2" charset="2"/>
              <a:buChar char="§"/>
              <a:defRPr/>
            </a:pPr>
            <a:r>
              <a:rPr lang="de-DE" sz="2000" dirty="0" err="1" smtClean="0"/>
              <a:t>welcome</a:t>
            </a:r>
            <a:r>
              <a:rPr lang="de-DE" sz="2000" dirty="0" smtClean="0"/>
              <a:t> </a:t>
            </a:r>
            <a:r>
              <a:rPr lang="de-DE" sz="2000" dirty="0" err="1" smtClean="0"/>
              <a:t>desk</a:t>
            </a:r>
            <a:r>
              <a:rPr lang="de-DE" sz="2000" dirty="0" smtClean="0"/>
              <a:t> </a:t>
            </a:r>
            <a:r>
              <a:rPr lang="de-DE" sz="2000" dirty="0" err="1" smtClean="0"/>
              <a:t>for</a:t>
            </a:r>
            <a:r>
              <a:rPr lang="de-DE" sz="2000" dirty="0" smtClean="0"/>
              <a:t> international </a:t>
            </a:r>
            <a:r>
              <a:rPr lang="de-DE" sz="2000" dirty="0" err="1" smtClean="0"/>
              <a:t>students</a:t>
            </a:r>
            <a:r>
              <a:rPr lang="de-DE" sz="2000" dirty="0" smtClean="0"/>
              <a:t> </a:t>
            </a:r>
          </a:p>
          <a:p>
            <a:pPr>
              <a:spcBef>
                <a:spcPts val="0"/>
              </a:spcBef>
              <a:buClr>
                <a:srgbClr val="FF7900"/>
              </a:buClr>
              <a:buFont typeface="Wingdings" panose="05000000000000000000" pitchFamily="2" charset="2"/>
              <a:buChar char="§"/>
              <a:defRPr/>
            </a:pPr>
            <a:r>
              <a:rPr lang="de-DE" sz="2000" dirty="0" smtClean="0"/>
              <a:t>Buddy </a:t>
            </a:r>
            <a:r>
              <a:rPr lang="de-DE" sz="2000" dirty="0" err="1" smtClean="0"/>
              <a:t>program</a:t>
            </a:r>
            <a:r>
              <a:rPr lang="de-DE" sz="2000" dirty="0" smtClean="0"/>
              <a:t> </a:t>
            </a:r>
            <a:r>
              <a:rPr lang="de-DE" sz="2000" dirty="0" err="1" smtClean="0"/>
              <a:t>for</a:t>
            </a:r>
            <a:r>
              <a:rPr lang="de-DE" sz="2000" dirty="0" smtClean="0"/>
              <a:t> </a:t>
            </a:r>
            <a:r>
              <a:rPr lang="de-DE" sz="2000" dirty="0" err="1" smtClean="0"/>
              <a:t>freshers</a:t>
            </a:r>
            <a:endParaRPr lang="de-DE" sz="2000" dirty="0" smtClean="0"/>
          </a:p>
          <a:p>
            <a:pPr>
              <a:spcBef>
                <a:spcPts val="0"/>
              </a:spcBef>
              <a:buClr>
                <a:srgbClr val="FF7900"/>
              </a:buClr>
              <a:buFont typeface="Wingdings" panose="05000000000000000000" pitchFamily="2" charset="2"/>
              <a:buChar char="§"/>
              <a:defRPr/>
            </a:pPr>
            <a:r>
              <a:rPr lang="de-DE" sz="2000" dirty="0" err="1" smtClean="0"/>
              <a:t>Tutoring</a:t>
            </a:r>
            <a:r>
              <a:rPr lang="de-DE" sz="2000" dirty="0" smtClean="0"/>
              <a:t> </a:t>
            </a:r>
            <a:r>
              <a:rPr lang="de-DE" sz="2000" dirty="0" err="1" smtClean="0"/>
              <a:t>programs</a:t>
            </a:r>
            <a:r>
              <a:rPr lang="de-DE" sz="2000" dirty="0" smtClean="0"/>
              <a:t> (</a:t>
            </a:r>
            <a:r>
              <a:rPr lang="de-DE" sz="2000" dirty="0" err="1" smtClean="0"/>
              <a:t>welcome</a:t>
            </a:r>
            <a:r>
              <a:rPr lang="de-DE" sz="2000" dirty="0" smtClean="0"/>
              <a:t> </a:t>
            </a:r>
            <a:r>
              <a:rPr lang="de-DE" sz="2000" dirty="0" err="1" smtClean="0"/>
              <a:t>tutors</a:t>
            </a:r>
            <a:r>
              <a:rPr lang="de-DE" sz="2000" dirty="0" smtClean="0"/>
              <a:t>, </a:t>
            </a:r>
            <a:r>
              <a:rPr lang="de-DE" sz="2000" dirty="0" err="1" smtClean="0"/>
              <a:t>language</a:t>
            </a:r>
            <a:r>
              <a:rPr lang="de-DE" sz="2000" dirty="0" smtClean="0"/>
              <a:t> </a:t>
            </a:r>
            <a:r>
              <a:rPr lang="de-DE" sz="2000" dirty="0" err="1" smtClean="0"/>
              <a:t>tutors</a:t>
            </a:r>
            <a:r>
              <a:rPr lang="de-DE" sz="2000" dirty="0" smtClean="0"/>
              <a:t>, </a:t>
            </a:r>
            <a:r>
              <a:rPr lang="de-DE" sz="2000" dirty="0" err="1" smtClean="0"/>
              <a:t>student</a:t>
            </a:r>
            <a:r>
              <a:rPr lang="de-DE" sz="2000" dirty="0" smtClean="0"/>
              <a:t> </a:t>
            </a:r>
            <a:r>
              <a:rPr lang="de-DE" sz="2000" dirty="0" err="1" smtClean="0"/>
              <a:t>hostel</a:t>
            </a:r>
            <a:r>
              <a:rPr lang="de-DE" sz="2000" dirty="0" smtClean="0"/>
              <a:t> </a:t>
            </a:r>
            <a:r>
              <a:rPr lang="de-DE" sz="2000" dirty="0" err="1" smtClean="0"/>
              <a:t>tutors</a:t>
            </a:r>
            <a:r>
              <a:rPr lang="de-DE" sz="2000" dirty="0" smtClean="0"/>
              <a:t>, </a:t>
            </a:r>
            <a:r>
              <a:rPr lang="de-DE" sz="2000" dirty="0" err="1" smtClean="0"/>
              <a:t>event</a:t>
            </a:r>
            <a:r>
              <a:rPr lang="de-DE" sz="2000" dirty="0" smtClean="0"/>
              <a:t> </a:t>
            </a:r>
            <a:r>
              <a:rPr lang="de-DE" sz="2000" dirty="0" err="1" smtClean="0"/>
              <a:t>tutors</a:t>
            </a:r>
            <a:r>
              <a:rPr lang="de-DE" sz="2000" dirty="0" smtClean="0"/>
              <a:t>)</a:t>
            </a:r>
          </a:p>
          <a:p>
            <a:pPr>
              <a:spcBef>
                <a:spcPts val="0"/>
              </a:spcBef>
              <a:buClr>
                <a:srgbClr val="FF7900"/>
              </a:buClr>
              <a:buFont typeface="Wingdings" panose="05000000000000000000" pitchFamily="2" charset="2"/>
              <a:buChar char="§"/>
              <a:defRPr/>
            </a:pPr>
            <a:r>
              <a:rPr lang="de-DE" sz="2000" dirty="0" err="1" smtClean="0"/>
              <a:t>events</a:t>
            </a:r>
            <a:r>
              <a:rPr lang="de-DE" sz="2000" dirty="0" smtClean="0"/>
              <a:t> </a:t>
            </a:r>
            <a:r>
              <a:rPr lang="de-DE" sz="2000" dirty="0" err="1" smtClean="0"/>
              <a:t>during</a:t>
            </a:r>
            <a:r>
              <a:rPr lang="de-DE" sz="2000" dirty="0" smtClean="0"/>
              <a:t> </a:t>
            </a:r>
            <a:r>
              <a:rPr lang="de-DE" sz="2000" dirty="0" err="1" smtClean="0"/>
              <a:t>the</a:t>
            </a:r>
            <a:r>
              <a:rPr lang="de-DE" sz="2000" dirty="0" smtClean="0"/>
              <a:t> </a:t>
            </a:r>
            <a:r>
              <a:rPr lang="de-DE" sz="2000" dirty="0" err="1" smtClean="0"/>
              <a:t>semester</a:t>
            </a:r>
            <a:r>
              <a:rPr lang="de-DE" sz="2000" dirty="0" smtClean="0"/>
              <a:t>, incl. </a:t>
            </a:r>
            <a:r>
              <a:rPr lang="de-DE" sz="2000" dirty="0" err="1" smtClean="0"/>
              <a:t>excursions</a:t>
            </a:r>
            <a:endParaRPr lang="de-DE" sz="2000" dirty="0" smtClean="0"/>
          </a:p>
          <a:p>
            <a:pPr marL="0" indent="0" algn="r">
              <a:buNone/>
              <a:defRPr/>
            </a:pPr>
            <a:endParaRPr lang="de-DE" sz="2800" dirty="0"/>
          </a:p>
        </p:txBody>
      </p:sp>
      <p:sp>
        <p:nvSpPr>
          <p:cNvPr id="23557" name="Datumsplatzhalter 3"/>
          <p:cNvSpPr>
            <a:spLocks noGrp="1"/>
          </p:cNvSpPr>
          <p:nvPr>
            <p:ph type="dt" sz="quarter" idx="10"/>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A69374A6-87BF-47EF-ACB8-A64ECAD9CD9E}" type="datetime1">
              <a:rPr lang="de-DE" altLang="de-DE" sz="1000" smtClean="0">
                <a:solidFill>
                  <a:schemeClr val="bg1"/>
                </a:solidFill>
              </a:rPr>
              <a:t>05.09.2018</a:t>
            </a:fld>
            <a:endParaRPr lang="de-DE" altLang="de-DE" sz="1000">
              <a:solidFill>
                <a:schemeClr val="bg1"/>
              </a:solidFill>
            </a:endParaRPr>
          </a:p>
        </p:txBody>
      </p:sp>
      <p:sp>
        <p:nvSpPr>
          <p:cNvPr id="23558" name="Fußzeilenplatzhalter 4"/>
          <p:cNvSpPr>
            <a:spLocks noGrp="1"/>
          </p:cNvSpPr>
          <p:nvPr>
            <p:ph type="ftr" sz="quarter" idx="11"/>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de-DE" altLang="de-DE" sz="1000">
                <a:solidFill>
                  <a:schemeClr val="bg1"/>
                </a:solidFill>
              </a:rPr>
              <a:t>www.tu-ilmenau.de</a:t>
            </a:r>
          </a:p>
        </p:txBody>
      </p:sp>
      <p:sp>
        <p:nvSpPr>
          <p:cNvPr id="23559" name="Foliennummernplatzhalter 5"/>
          <p:cNvSpPr>
            <a:spLocks noGrp="1"/>
          </p:cNvSpPr>
          <p:nvPr>
            <p:ph type="sldNum" sz="quarter" idx="12"/>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de-DE" altLang="de-DE" sz="1000">
                <a:solidFill>
                  <a:schemeClr val="bg1"/>
                </a:solidFill>
              </a:rPr>
              <a:t>Page </a:t>
            </a:r>
            <a:fld id="{3BD2A9A5-2B2A-5B40-8EF7-8008378BF1E1}" type="slidenum">
              <a:rPr lang="de-DE" altLang="de-DE" sz="1000">
                <a:solidFill>
                  <a:schemeClr val="bg1"/>
                </a:solidFill>
              </a:rPr>
              <a:pPr/>
              <a:t>9</a:t>
            </a:fld>
            <a:endParaRPr lang="de-DE" altLang="de-DE" sz="1000">
              <a:solidFill>
                <a:schemeClr val="bg1"/>
              </a:solidFill>
            </a:endParaRPr>
          </a:p>
        </p:txBody>
      </p:sp>
      <p:cxnSp>
        <p:nvCxnSpPr>
          <p:cNvPr id="5" name="Gerade Verbindung mit Pfeil 4"/>
          <p:cNvCxnSpPr/>
          <p:nvPr/>
        </p:nvCxnSpPr>
        <p:spPr bwMode="auto">
          <a:xfrm flipH="1">
            <a:off x="1907704" y="4437112"/>
            <a:ext cx="432048"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Picture 2" descr="D:\Users\bret\Desktop\DSC_4704 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018" r="19453"/>
          <a:stretch/>
        </p:blipFill>
        <p:spPr bwMode="auto">
          <a:xfrm>
            <a:off x="611560" y="3448594"/>
            <a:ext cx="1224000" cy="153985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2339752" y="3895353"/>
            <a:ext cx="1335622" cy="646331"/>
          </a:xfrm>
          <a:prstGeom prst="rect">
            <a:avLst/>
          </a:prstGeom>
          <a:noFill/>
        </p:spPr>
        <p:txBody>
          <a:bodyPr wrap="none" rtlCol="0">
            <a:spAutoFit/>
          </a:bodyPr>
          <a:lstStyle/>
          <a:p>
            <a:r>
              <a:rPr lang="de-DE" sz="1200" dirty="0" smtClean="0"/>
              <a:t>Stephan Fischer</a:t>
            </a:r>
          </a:p>
          <a:p>
            <a:endParaRPr lang="de-DE" sz="1200" dirty="0"/>
          </a:p>
          <a:p>
            <a:r>
              <a:rPr lang="de-DE" sz="1200" dirty="0" smtClean="0"/>
              <a:t>Beatrice Einecke</a:t>
            </a:r>
            <a:endParaRPr lang="de-DE" sz="1200" dirty="0"/>
          </a:p>
        </p:txBody>
      </p:sp>
      <p:cxnSp>
        <p:nvCxnSpPr>
          <p:cNvPr id="8" name="Gerade Verbindung mit Pfeil 7"/>
          <p:cNvCxnSpPr/>
          <p:nvPr/>
        </p:nvCxnSpPr>
        <p:spPr bwMode="auto">
          <a:xfrm>
            <a:off x="3675374" y="4005064"/>
            <a:ext cx="360040"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9952" y="3525700"/>
            <a:ext cx="1218258" cy="1462744"/>
          </a:xfrm>
          <a:prstGeom prst="rect">
            <a:avLst/>
          </a:prstGeom>
        </p:spPr>
      </p:pic>
      <p:pic>
        <p:nvPicPr>
          <p:cNvPr id="1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097" r="17581"/>
          <a:stretch/>
        </p:blipFill>
        <p:spPr bwMode="auto">
          <a:xfrm>
            <a:off x="6670753" y="4426984"/>
            <a:ext cx="1639933" cy="1405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feld 16"/>
          <p:cNvSpPr txBox="1"/>
          <p:nvPr/>
        </p:nvSpPr>
        <p:spPr>
          <a:xfrm>
            <a:off x="827584" y="5394918"/>
            <a:ext cx="2409634" cy="338554"/>
          </a:xfrm>
          <a:prstGeom prst="rect">
            <a:avLst/>
          </a:prstGeom>
          <a:noFill/>
        </p:spPr>
        <p:txBody>
          <a:bodyPr wrap="none" rtlCol="0">
            <a:spAutoFit/>
          </a:bodyPr>
          <a:lstStyle/>
          <a:p>
            <a:r>
              <a:rPr lang="de-DE" sz="1600" dirty="0" smtClean="0">
                <a:latin typeface="Humnst777 BT" panose="020B0603030504020204" pitchFamily="34" charset="0"/>
              </a:rPr>
              <a:t>we4you@tu-ilmenau.de</a:t>
            </a:r>
            <a:endParaRPr lang="de-DE" sz="1600" dirty="0">
              <a:latin typeface="Humnst777 BT" panose="020B0603030504020204" pitchFamily="34" charset="0"/>
            </a:endParaRPr>
          </a:p>
        </p:txBody>
      </p:sp>
      <p:sp>
        <p:nvSpPr>
          <p:cNvPr id="7" name="Textfeld 6"/>
          <p:cNvSpPr txBox="1"/>
          <p:nvPr/>
        </p:nvSpPr>
        <p:spPr>
          <a:xfrm>
            <a:off x="5861806" y="3710687"/>
            <a:ext cx="3236784" cy="369332"/>
          </a:xfrm>
          <a:prstGeom prst="rect">
            <a:avLst/>
          </a:prstGeom>
          <a:noFill/>
        </p:spPr>
        <p:txBody>
          <a:bodyPr wrap="none" rtlCol="0">
            <a:spAutoFit/>
          </a:bodyPr>
          <a:lstStyle/>
          <a:p>
            <a:r>
              <a:rPr lang="de-DE" sz="1800" dirty="0" smtClean="0"/>
              <a:t>International </a:t>
            </a:r>
            <a:r>
              <a:rPr lang="de-DE" sz="1800" dirty="0" err="1" smtClean="0"/>
              <a:t>advisory</a:t>
            </a:r>
            <a:r>
              <a:rPr lang="de-DE" sz="1800" dirty="0" smtClean="0"/>
              <a:t> </a:t>
            </a:r>
            <a:r>
              <a:rPr lang="de-DE" sz="1800" dirty="0" err="1" smtClean="0"/>
              <a:t>servcie</a:t>
            </a:r>
            <a:r>
              <a:rPr lang="de-DE" sz="1800" dirty="0" smtClean="0"/>
              <a:t> </a:t>
            </a:r>
            <a:endParaRPr lang="de-DE" sz="1800" dirty="0"/>
          </a:p>
        </p:txBody>
      </p:sp>
      <p:cxnSp>
        <p:nvCxnSpPr>
          <p:cNvPr id="19" name="Gerade Verbindung mit Pfeil 18"/>
          <p:cNvCxnSpPr>
            <a:endCxn id="16" idx="0"/>
          </p:cNvCxnSpPr>
          <p:nvPr/>
        </p:nvCxnSpPr>
        <p:spPr bwMode="auto">
          <a:xfrm>
            <a:off x="7490719" y="4097531"/>
            <a:ext cx="1" cy="329453"/>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feld 20"/>
          <p:cNvSpPr txBox="1"/>
          <p:nvPr/>
        </p:nvSpPr>
        <p:spPr>
          <a:xfrm>
            <a:off x="5163538" y="5552101"/>
            <a:ext cx="1396536" cy="276999"/>
          </a:xfrm>
          <a:prstGeom prst="rect">
            <a:avLst/>
          </a:prstGeom>
          <a:noFill/>
        </p:spPr>
        <p:txBody>
          <a:bodyPr wrap="none" rtlCol="0">
            <a:spAutoFit/>
          </a:bodyPr>
          <a:lstStyle/>
          <a:p>
            <a:r>
              <a:rPr lang="de-DE" sz="1200" dirty="0" smtClean="0"/>
              <a:t>Gudrun Breternitz</a:t>
            </a:r>
          </a:p>
        </p:txBody>
      </p:sp>
    </p:spTree>
    <p:extLst>
      <p:ext uri="{BB962C8B-B14F-4D97-AF65-F5344CB8AC3E}">
        <p14:creationId xmlns:p14="http://schemas.microsoft.com/office/powerpoint/2010/main" val="1336806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Leere Präsentation">
  <a:themeElements>
    <a:clrScheme name="Leere Präsentation 13">
      <a:dk1>
        <a:srgbClr val="003359"/>
      </a:dk1>
      <a:lt1>
        <a:srgbClr val="FFFFFF"/>
      </a:lt1>
      <a:dk2>
        <a:srgbClr val="FF7900"/>
      </a:dk2>
      <a:lt2>
        <a:srgbClr val="808080"/>
      </a:lt2>
      <a:accent1>
        <a:srgbClr val="B4DCDC"/>
      </a:accent1>
      <a:accent2>
        <a:srgbClr val="FF7900"/>
      </a:accent2>
      <a:accent3>
        <a:srgbClr val="FFFFFF"/>
      </a:accent3>
      <a:accent4>
        <a:srgbClr val="002A4B"/>
      </a:accent4>
      <a:accent5>
        <a:srgbClr val="D6EBEB"/>
      </a:accent5>
      <a:accent6>
        <a:srgbClr val="E76D00"/>
      </a:accent6>
      <a:hlink>
        <a:srgbClr val="00747A"/>
      </a:hlink>
      <a:folHlink>
        <a:srgbClr val="78B6AB"/>
      </a:folHlink>
    </a:clrScheme>
    <a:fontScheme name="Leere Präsentation">
      <a:majorFont>
        <a:latin typeface="Arial"/>
        <a:ea typeface="ＭＳ Ｐゴシック"/>
        <a:cs typeface=""/>
      </a:majorFont>
      <a:minorFont>
        <a:latin typeface="Arial"/>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Leere Präsentation 13">
        <a:dk1>
          <a:srgbClr val="003359"/>
        </a:dk1>
        <a:lt1>
          <a:srgbClr val="FFFFFF"/>
        </a:lt1>
        <a:dk2>
          <a:srgbClr val="FF7900"/>
        </a:dk2>
        <a:lt2>
          <a:srgbClr val="808080"/>
        </a:lt2>
        <a:accent1>
          <a:srgbClr val="B4DCDC"/>
        </a:accent1>
        <a:accent2>
          <a:srgbClr val="FF7900"/>
        </a:accent2>
        <a:accent3>
          <a:srgbClr val="FFFFFF"/>
        </a:accent3>
        <a:accent4>
          <a:srgbClr val="002A4B"/>
        </a:accent4>
        <a:accent5>
          <a:srgbClr val="D6EBEB"/>
        </a:accent5>
        <a:accent6>
          <a:srgbClr val="E76D00"/>
        </a:accent6>
        <a:hlink>
          <a:srgbClr val="00747A"/>
        </a:hlink>
        <a:folHlink>
          <a:srgbClr val="78B6A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Leere Präsentation">
  <a:themeElements>
    <a:clrScheme name="Leere Präsentation 13">
      <a:dk1>
        <a:srgbClr val="003359"/>
      </a:dk1>
      <a:lt1>
        <a:srgbClr val="FFFFFF"/>
      </a:lt1>
      <a:dk2>
        <a:srgbClr val="FF7900"/>
      </a:dk2>
      <a:lt2>
        <a:srgbClr val="808080"/>
      </a:lt2>
      <a:accent1>
        <a:srgbClr val="B4DCDC"/>
      </a:accent1>
      <a:accent2>
        <a:srgbClr val="FF7900"/>
      </a:accent2>
      <a:accent3>
        <a:srgbClr val="FFFFFF"/>
      </a:accent3>
      <a:accent4>
        <a:srgbClr val="002A4B"/>
      </a:accent4>
      <a:accent5>
        <a:srgbClr val="D6EBEB"/>
      </a:accent5>
      <a:accent6>
        <a:srgbClr val="E76D00"/>
      </a:accent6>
      <a:hlink>
        <a:srgbClr val="00747A"/>
      </a:hlink>
      <a:folHlink>
        <a:srgbClr val="78B6AB"/>
      </a:folHlink>
    </a:clrScheme>
    <a:fontScheme name="Leere Prä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Leere Präsentation 13">
        <a:dk1>
          <a:srgbClr val="003359"/>
        </a:dk1>
        <a:lt1>
          <a:srgbClr val="FFFFFF"/>
        </a:lt1>
        <a:dk2>
          <a:srgbClr val="FF7900"/>
        </a:dk2>
        <a:lt2>
          <a:srgbClr val="808080"/>
        </a:lt2>
        <a:accent1>
          <a:srgbClr val="B4DCDC"/>
        </a:accent1>
        <a:accent2>
          <a:srgbClr val="FF7900"/>
        </a:accent2>
        <a:accent3>
          <a:srgbClr val="FFFFFF"/>
        </a:accent3>
        <a:accent4>
          <a:srgbClr val="002A4B"/>
        </a:accent4>
        <a:accent5>
          <a:srgbClr val="D6EBEB"/>
        </a:accent5>
        <a:accent6>
          <a:srgbClr val="E76D00"/>
        </a:accent6>
        <a:hlink>
          <a:srgbClr val="00747A"/>
        </a:hlink>
        <a:folHlink>
          <a:srgbClr val="78B6A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Leere Präsentation">
  <a:themeElements>
    <a:clrScheme name="Leere Präsentation 13">
      <a:dk1>
        <a:srgbClr val="003359"/>
      </a:dk1>
      <a:lt1>
        <a:srgbClr val="FFFFFF"/>
      </a:lt1>
      <a:dk2>
        <a:srgbClr val="FF7900"/>
      </a:dk2>
      <a:lt2>
        <a:srgbClr val="808080"/>
      </a:lt2>
      <a:accent1>
        <a:srgbClr val="B4DCDC"/>
      </a:accent1>
      <a:accent2>
        <a:srgbClr val="FF7900"/>
      </a:accent2>
      <a:accent3>
        <a:srgbClr val="FFFFFF"/>
      </a:accent3>
      <a:accent4>
        <a:srgbClr val="002A4B"/>
      </a:accent4>
      <a:accent5>
        <a:srgbClr val="D6EBEB"/>
      </a:accent5>
      <a:accent6>
        <a:srgbClr val="E76D00"/>
      </a:accent6>
      <a:hlink>
        <a:srgbClr val="00747A"/>
      </a:hlink>
      <a:folHlink>
        <a:srgbClr val="78B6AB"/>
      </a:folHlink>
    </a:clrScheme>
    <a:fontScheme name="Leere Prä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Leere Präsentation 13">
        <a:dk1>
          <a:srgbClr val="003359"/>
        </a:dk1>
        <a:lt1>
          <a:srgbClr val="FFFFFF"/>
        </a:lt1>
        <a:dk2>
          <a:srgbClr val="FF7900"/>
        </a:dk2>
        <a:lt2>
          <a:srgbClr val="808080"/>
        </a:lt2>
        <a:accent1>
          <a:srgbClr val="B4DCDC"/>
        </a:accent1>
        <a:accent2>
          <a:srgbClr val="FF7900"/>
        </a:accent2>
        <a:accent3>
          <a:srgbClr val="FFFFFF"/>
        </a:accent3>
        <a:accent4>
          <a:srgbClr val="002A4B"/>
        </a:accent4>
        <a:accent5>
          <a:srgbClr val="D6EBEB"/>
        </a:accent5>
        <a:accent6>
          <a:srgbClr val="E76D00"/>
        </a:accent6>
        <a:hlink>
          <a:srgbClr val="00747A"/>
        </a:hlink>
        <a:folHlink>
          <a:srgbClr val="78B6A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Leere Präsentation">
  <a:themeElements>
    <a:clrScheme name="Leere Präsentation 13">
      <a:dk1>
        <a:srgbClr val="003359"/>
      </a:dk1>
      <a:lt1>
        <a:srgbClr val="FFFFFF"/>
      </a:lt1>
      <a:dk2>
        <a:srgbClr val="FF7900"/>
      </a:dk2>
      <a:lt2>
        <a:srgbClr val="808080"/>
      </a:lt2>
      <a:accent1>
        <a:srgbClr val="B4DCDC"/>
      </a:accent1>
      <a:accent2>
        <a:srgbClr val="FF7900"/>
      </a:accent2>
      <a:accent3>
        <a:srgbClr val="FFFFFF"/>
      </a:accent3>
      <a:accent4>
        <a:srgbClr val="002A4B"/>
      </a:accent4>
      <a:accent5>
        <a:srgbClr val="D6EBEB"/>
      </a:accent5>
      <a:accent6>
        <a:srgbClr val="E76D00"/>
      </a:accent6>
      <a:hlink>
        <a:srgbClr val="00747A"/>
      </a:hlink>
      <a:folHlink>
        <a:srgbClr val="78B6AB"/>
      </a:folHlink>
    </a:clrScheme>
    <a:fontScheme name="Leere Prä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Leere Präsentation 13">
        <a:dk1>
          <a:srgbClr val="003359"/>
        </a:dk1>
        <a:lt1>
          <a:srgbClr val="FFFFFF"/>
        </a:lt1>
        <a:dk2>
          <a:srgbClr val="FF7900"/>
        </a:dk2>
        <a:lt2>
          <a:srgbClr val="808080"/>
        </a:lt2>
        <a:accent1>
          <a:srgbClr val="B4DCDC"/>
        </a:accent1>
        <a:accent2>
          <a:srgbClr val="FF7900"/>
        </a:accent2>
        <a:accent3>
          <a:srgbClr val="FFFFFF"/>
        </a:accent3>
        <a:accent4>
          <a:srgbClr val="002A4B"/>
        </a:accent4>
        <a:accent5>
          <a:srgbClr val="D6EBEB"/>
        </a:accent5>
        <a:accent6>
          <a:srgbClr val="E76D00"/>
        </a:accent6>
        <a:hlink>
          <a:srgbClr val="00747A"/>
        </a:hlink>
        <a:folHlink>
          <a:srgbClr val="78B6AB"/>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Leere Präsentation">
  <a:themeElements>
    <a:clrScheme name="Leere Präsentation 13">
      <a:dk1>
        <a:srgbClr val="003359"/>
      </a:dk1>
      <a:lt1>
        <a:srgbClr val="FFFFFF"/>
      </a:lt1>
      <a:dk2>
        <a:srgbClr val="FF7900"/>
      </a:dk2>
      <a:lt2>
        <a:srgbClr val="808080"/>
      </a:lt2>
      <a:accent1>
        <a:srgbClr val="B4DCDC"/>
      </a:accent1>
      <a:accent2>
        <a:srgbClr val="FF7900"/>
      </a:accent2>
      <a:accent3>
        <a:srgbClr val="FFFFFF"/>
      </a:accent3>
      <a:accent4>
        <a:srgbClr val="002A4B"/>
      </a:accent4>
      <a:accent5>
        <a:srgbClr val="D6EBEB"/>
      </a:accent5>
      <a:accent6>
        <a:srgbClr val="E76D00"/>
      </a:accent6>
      <a:hlink>
        <a:srgbClr val="00747A"/>
      </a:hlink>
      <a:folHlink>
        <a:srgbClr val="78B6AB"/>
      </a:folHlink>
    </a:clrScheme>
    <a:fontScheme name="Leere Präsentation">
      <a:majorFont>
        <a:latin typeface="Arial"/>
        <a:ea typeface="ＭＳ Ｐゴシック"/>
        <a:cs typeface=""/>
      </a:majorFont>
      <a:minorFont>
        <a:latin typeface="Arial"/>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altLang="de-DE"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altLang="de-DE"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Leere Präsentation 13">
        <a:dk1>
          <a:srgbClr val="003359"/>
        </a:dk1>
        <a:lt1>
          <a:srgbClr val="FFFFFF"/>
        </a:lt1>
        <a:dk2>
          <a:srgbClr val="FF7900"/>
        </a:dk2>
        <a:lt2>
          <a:srgbClr val="808080"/>
        </a:lt2>
        <a:accent1>
          <a:srgbClr val="B4DCDC"/>
        </a:accent1>
        <a:accent2>
          <a:srgbClr val="FF7900"/>
        </a:accent2>
        <a:accent3>
          <a:srgbClr val="FFFFFF"/>
        </a:accent3>
        <a:accent4>
          <a:srgbClr val="002A4B"/>
        </a:accent4>
        <a:accent5>
          <a:srgbClr val="D6EBEB"/>
        </a:accent5>
        <a:accent6>
          <a:srgbClr val="E76D00"/>
        </a:accent6>
        <a:hlink>
          <a:srgbClr val="00747A"/>
        </a:hlink>
        <a:folHlink>
          <a:srgbClr val="78B6AB"/>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TotalTime>
  <Words>942</Words>
  <Application>Microsoft Office PowerPoint</Application>
  <PresentationFormat>Экран (4:3)</PresentationFormat>
  <Paragraphs>267</Paragraphs>
  <Slides>24</Slides>
  <Notes>5</Notes>
  <HiddenSlides>6</HiddenSlides>
  <MMClips>0</MMClips>
  <ScaleCrop>false</ScaleCrop>
  <HeadingPairs>
    <vt:vector size="6" baseType="variant">
      <vt:variant>
        <vt:lpstr>Использованные шрифты</vt:lpstr>
      </vt:variant>
      <vt:variant>
        <vt:i4>10</vt:i4>
      </vt:variant>
      <vt:variant>
        <vt:lpstr>Тема</vt:lpstr>
      </vt:variant>
      <vt:variant>
        <vt:i4>5</vt:i4>
      </vt:variant>
      <vt:variant>
        <vt:lpstr>Заголовки слайдов</vt:lpstr>
      </vt:variant>
      <vt:variant>
        <vt:i4>24</vt:i4>
      </vt:variant>
    </vt:vector>
  </HeadingPairs>
  <TitlesOfParts>
    <vt:vector size="39" baseType="lpstr">
      <vt:lpstr>ＭＳ Ｐゴシック</vt:lpstr>
      <vt:lpstr>Arial</vt:lpstr>
      <vt:lpstr>Arial Black</vt:lpstr>
      <vt:lpstr>Humnst777 Blk BT</vt:lpstr>
      <vt:lpstr>Humnst777 BT</vt:lpstr>
      <vt:lpstr>Humnst777 Lt BT</vt:lpstr>
      <vt:lpstr>Symbol</vt:lpstr>
      <vt:lpstr>Times New Roman</vt:lpstr>
      <vt:lpstr>Wingdings</vt:lpstr>
      <vt:lpstr>Wingdings 3</vt:lpstr>
      <vt:lpstr>Leere Präsentation</vt:lpstr>
      <vt:lpstr>1_Leere Präsentation</vt:lpstr>
      <vt:lpstr>2_Leere Präsentation</vt:lpstr>
      <vt:lpstr>3_Leere Präsentation</vt:lpstr>
      <vt:lpstr>4_Leere Präsentation</vt:lpstr>
      <vt:lpstr>Technische Universität Ilmenau</vt:lpstr>
      <vt:lpstr>Презентация PowerPoint</vt:lpstr>
      <vt:lpstr>Where are we? </vt:lpstr>
      <vt:lpstr>Презентация PowerPoint</vt:lpstr>
      <vt:lpstr>Презентация PowerPoint</vt:lpstr>
      <vt:lpstr>Technische Universität Ilmenau</vt:lpstr>
      <vt:lpstr>Презентация PowerPoint</vt:lpstr>
      <vt:lpstr>Презентация PowerPoint</vt:lpstr>
      <vt:lpstr>we4you</vt:lpstr>
      <vt:lpstr>Презентация PowerPoint</vt:lpstr>
      <vt:lpstr>Study programs</vt:lpstr>
      <vt:lpstr>Double degree programs</vt:lpstr>
      <vt:lpstr>Research Clusters</vt:lpstr>
      <vt:lpstr>Research profile</vt:lpstr>
      <vt:lpstr>Презентация PowerPoint</vt:lpstr>
      <vt:lpstr>Презентация PowerPoint</vt:lpstr>
      <vt:lpstr>we4you</vt:lpstr>
      <vt:lpstr>Studierendenwerk Thüringen</vt:lpstr>
      <vt:lpstr>International Course – German Language</vt:lpstr>
      <vt:lpstr>Sports</vt:lpstr>
      <vt:lpstr>Презентация PowerPoint</vt:lpstr>
      <vt:lpstr>Презентация PowerPoint</vt:lpstr>
      <vt:lpstr>Technische Universität Ilmenau</vt:lpstr>
      <vt:lpstr>Презентация PowerPoint</vt:lpstr>
    </vt:vector>
  </TitlesOfParts>
  <Company>Torsten Weilepp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Dr. Carola Rittig</dc:creator>
  <cp:lastModifiedBy>Faculty of Economics</cp:lastModifiedBy>
  <cp:revision>269</cp:revision>
  <cp:lastPrinted>2016-10-05T14:22:27Z</cp:lastPrinted>
  <dcterms:created xsi:type="dcterms:W3CDTF">2008-09-25T09:57:29Z</dcterms:created>
  <dcterms:modified xsi:type="dcterms:W3CDTF">2018-09-05T13:06:30Z</dcterms:modified>
</cp:coreProperties>
</file>